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8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4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5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2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3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6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8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5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8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7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C131-E603-4F73-82E4-64720BCE0BE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72EB6-8811-4232-80F1-DBF5D1F82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4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994370"/>
            <a:ext cx="4070206" cy="11879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spcBef>
                <a:spcPts val="65"/>
              </a:spcBef>
            </a:pPr>
            <a:r>
              <a:rPr sz="682" spc="44" dirty="0">
                <a:latin typeface="Times New Roman"/>
                <a:cs typeface="Times New Roman"/>
              </a:rPr>
              <a:t>CHAPTER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7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569"/>
              </a:spcBef>
            </a:pPr>
            <a:r>
              <a:rPr sz="955" b="1" spc="7" dirty="0">
                <a:latin typeface="Georgia"/>
                <a:cs typeface="Georgia"/>
              </a:rPr>
              <a:t>The</a:t>
            </a:r>
            <a:r>
              <a:rPr sz="955" b="1" spc="119" dirty="0">
                <a:latin typeface="Georgia"/>
                <a:cs typeface="Georgia"/>
              </a:rPr>
              <a:t> </a:t>
            </a:r>
            <a:r>
              <a:rPr sz="955" b="1" spc="-27" dirty="0">
                <a:latin typeface="Georgia"/>
                <a:cs typeface="Georgia"/>
              </a:rPr>
              <a:t>Integral</a:t>
            </a:r>
            <a:endParaRPr sz="955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955">
              <a:latin typeface="Times New Roman"/>
              <a:cs typeface="Times New Roman"/>
            </a:endParaRPr>
          </a:p>
          <a:p>
            <a:pPr marL="8659" marR="3464" indent="154993">
              <a:spcBef>
                <a:spcPts val="685"/>
              </a:spcBef>
            </a:pPr>
            <a:r>
              <a:rPr sz="682" spc="20" dirty="0">
                <a:latin typeface="Times New Roman"/>
                <a:cs typeface="Times New Roman"/>
              </a:rPr>
              <a:t>In this chapter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define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integral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10" dirty="0">
                <a:latin typeface="Times New Roman"/>
                <a:cs typeface="Times New Roman"/>
              </a:rPr>
              <a:t>on </a:t>
            </a:r>
            <a:r>
              <a:rPr sz="682" dirty="0">
                <a:latin typeface="Times New Roman"/>
                <a:cs typeface="Times New Roman"/>
              </a:rPr>
              <a:t>some </a:t>
            </a:r>
            <a:r>
              <a:rPr sz="682" spc="10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61" dirty="0">
                <a:latin typeface="DejaVu Serif"/>
                <a:cs typeface="DejaVu Serif"/>
              </a:rPr>
              <a:t>b</a:t>
            </a:r>
            <a:r>
              <a:rPr sz="682" spc="-61" dirty="0">
                <a:latin typeface="Times New Roman"/>
                <a:cs typeface="Times New Roman"/>
              </a:rPr>
              <a:t>].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most </a:t>
            </a:r>
            <a:r>
              <a:rPr sz="682" spc="7" dirty="0">
                <a:latin typeface="Times New Roman"/>
                <a:cs typeface="Times New Roman"/>
              </a:rPr>
              <a:t>common </a:t>
            </a:r>
            <a:r>
              <a:rPr sz="682" spc="24" dirty="0">
                <a:latin typeface="Times New Roman"/>
                <a:cs typeface="Times New Roman"/>
              </a:rPr>
              <a:t>interpretation 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integral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terms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under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graph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given </a:t>
            </a:r>
            <a:r>
              <a:rPr sz="682" spc="17" dirty="0">
                <a:latin typeface="Times New Roman"/>
                <a:cs typeface="Times New Roman"/>
              </a:rPr>
              <a:t>function,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where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begin.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580">
              <a:latin typeface="Times New Roman"/>
              <a:cs typeface="Times New Roman"/>
            </a:endParaRPr>
          </a:p>
          <a:p>
            <a:pPr marL="1528289">
              <a:spcBef>
                <a:spcPts val="3"/>
              </a:spcBef>
            </a:pPr>
            <a:r>
              <a:rPr sz="682" b="1" spc="24" dirty="0">
                <a:latin typeface="Georgia"/>
                <a:cs typeface="Georgia"/>
              </a:rPr>
              <a:t>1. </a:t>
            </a:r>
            <a:r>
              <a:rPr sz="682" b="1" spc="-7" dirty="0">
                <a:latin typeface="Georgia"/>
                <a:cs typeface="Georgia"/>
              </a:rPr>
              <a:t>Area </a:t>
            </a:r>
            <a:r>
              <a:rPr sz="682" b="1" spc="-31" dirty="0">
                <a:latin typeface="Georgia"/>
                <a:cs typeface="Georgia"/>
              </a:rPr>
              <a:t>under </a:t>
            </a:r>
            <a:r>
              <a:rPr sz="682" b="1" spc="-27" dirty="0">
                <a:latin typeface="Georgia"/>
                <a:cs typeface="Georgia"/>
              </a:rPr>
              <a:t>a</a:t>
            </a:r>
            <a:r>
              <a:rPr sz="682" b="1" spc="-24" dirty="0">
                <a:latin typeface="Georgia"/>
                <a:cs typeface="Georgia"/>
              </a:rPr>
              <a:t> </a:t>
            </a:r>
            <a:r>
              <a:rPr sz="682" b="1" spc="-10" dirty="0">
                <a:latin typeface="Georgia"/>
                <a:cs typeface="Georgia"/>
              </a:rPr>
              <a:t>Graph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9916" y="2280027"/>
            <a:ext cx="1189065" cy="5903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5309547" y="2271191"/>
            <a:ext cx="1549977" cy="627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4056801" y="2550911"/>
            <a:ext cx="4090988" cy="357466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050418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>
              <a:spcBef>
                <a:spcPts val="24"/>
              </a:spcBef>
            </a:pPr>
            <a:endParaRPr sz="818">
              <a:latin typeface="Times New Roman"/>
              <a:cs typeface="Times New Roman"/>
            </a:endParaRPr>
          </a:p>
          <a:p>
            <a:pPr marR="33337" algn="ctr">
              <a:spcBef>
                <a:spcPts val="3"/>
              </a:spcBef>
              <a:tabLst>
                <a:tab pos="1180636" algn="l"/>
              </a:tabLst>
            </a:pP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spc="-147" dirty="0">
                <a:latin typeface="DejaVu Serif"/>
                <a:cs typeface="DejaVu Serif"/>
              </a:rPr>
              <a:t>b</a:t>
            </a:r>
            <a:endParaRPr sz="682">
              <a:latin typeface="DejaVu Serif"/>
              <a:cs typeface="DejaVu Serif"/>
            </a:endParaRPr>
          </a:p>
          <a:p>
            <a:pPr marL="12555" marR="20348" indent="154993" algn="just">
              <a:spcBef>
                <a:spcPts val="61"/>
              </a:spcBef>
            </a:pPr>
            <a:r>
              <a:rPr sz="682" spc="31" dirty="0">
                <a:latin typeface="Times New Roman"/>
                <a:cs typeface="Times New Roman"/>
              </a:rPr>
              <a:t>Let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1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defined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0" dirty="0">
                <a:latin typeface="Times New Roman"/>
                <a:cs typeface="Times New Roman"/>
              </a:rPr>
              <a:t>interval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assume </a:t>
            </a:r>
            <a:r>
              <a:rPr sz="682" spc="41" dirty="0">
                <a:latin typeface="Times New Roman"/>
                <a:cs typeface="Times New Roman"/>
              </a:rPr>
              <a:t>it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0" dirty="0">
                <a:latin typeface="Times New Roman"/>
                <a:cs typeface="Times New Roman"/>
              </a:rPr>
              <a:t>positive, </a:t>
            </a:r>
            <a:r>
              <a:rPr sz="682" spc="10" dirty="0">
                <a:latin typeface="Times New Roman"/>
                <a:cs typeface="Times New Roman"/>
              </a:rPr>
              <a:t>i.e. </a:t>
            </a:r>
            <a:r>
              <a:rPr sz="682" spc="24" dirty="0">
                <a:latin typeface="Times New Roman"/>
                <a:cs typeface="Times New Roman"/>
              </a:rPr>
              <a:t>assume  </a:t>
            </a:r>
            <a:r>
              <a:rPr sz="682" spc="51" dirty="0">
                <a:latin typeface="Times New Roman"/>
                <a:cs typeface="Times New Roman"/>
              </a:rPr>
              <a:t>that </a:t>
            </a:r>
            <a:r>
              <a:rPr sz="682" spc="24" dirty="0">
                <a:latin typeface="Times New Roman"/>
                <a:cs typeface="Times New Roman"/>
              </a:rPr>
              <a:t>its </a:t>
            </a:r>
            <a:r>
              <a:rPr sz="682" spc="27" dirty="0">
                <a:latin typeface="Times New Roman"/>
                <a:cs typeface="Times New Roman"/>
              </a:rPr>
              <a:t>graph </a:t>
            </a:r>
            <a:r>
              <a:rPr sz="682" spc="-3" dirty="0">
                <a:latin typeface="Times New Roman"/>
                <a:cs typeface="Times New Roman"/>
              </a:rPr>
              <a:t>lies </a:t>
            </a:r>
            <a:r>
              <a:rPr sz="682" spc="10" dirty="0">
                <a:latin typeface="Times New Roman"/>
                <a:cs typeface="Times New Roman"/>
              </a:rPr>
              <a:t>above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axis. </a:t>
            </a:r>
            <a:r>
              <a:rPr sz="682" i="1" dirty="0">
                <a:latin typeface="Times New Roman"/>
                <a:cs typeface="Times New Roman"/>
              </a:rPr>
              <a:t>How </a:t>
            </a:r>
            <a:r>
              <a:rPr sz="682" i="1" spc="-10" dirty="0">
                <a:latin typeface="Times New Roman"/>
                <a:cs typeface="Times New Roman"/>
              </a:rPr>
              <a:t>large </a:t>
            </a:r>
            <a:r>
              <a:rPr sz="682" i="1" spc="14" dirty="0">
                <a:latin typeface="Times New Roman"/>
                <a:cs typeface="Times New Roman"/>
              </a:rPr>
              <a:t>is the </a:t>
            </a:r>
            <a:r>
              <a:rPr sz="682" i="1" spc="-10" dirty="0">
                <a:latin typeface="Times New Roman"/>
                <a:cs typeface="Times New Roman"/>
              </a:rPr>
              <a:t>area </a:t>
            </a:r>
            <a:r>
              <a:rPr sz="682" i="1" spc="10" dirty="0">
                <a:latin typeface="Times New Roman"/>
                <a:cs typeface="Times New Roman"/>
              </a:rPr>
              <a:t>of </a:t>
            </a:r>
            <a:r>
              <a:rPr sz="682" i="1" spc="14" dirty="0">
                <a:latin typeface="Times New Roman"/>
                <a:cs typeface="Times New Roman"/>
              </a:rPr>
              <a:t>the </a:t>
            </a:r>
            <a:r>
              <a:rPr sz="682" i="1" spc="-3" dirty="0">
                <a:latin typeface="Times New Roman"/>
                <a:cs typeface="Times New Roman"/>
              </a:rPr>
              <a:t>region </a:t>
            </a:r>
            <a:r>
              <a:rPr sz="682" i="1" dirty="0">
                <a:latin typeface="Times New Roman"/>
                <a:cs typeface="Times New Roman"/>
              </a:rPr>
              <a:t>caught </a:t>
            </a:r>
            <a:r>
              <a:rPr sz="682" i="1" spc="-3" dirty="0">
                <a:latin typeface="Times New Roman"/>
                <a:cs typeface="Times New Roman"/>
              </a:rPr>
              <a:t>between </a:t>
            </a:r>
            <a:r>
              <a:rPr sz="682" i="1" spc="14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i="1" spc="14" dirty="0">
                <a:latin typeface="Times New Roman"/>
                <a:cs typeface="Times New Roman"/>
              </a:rPr>
              <a:t>axis, the </a:t>
            </a:r>
            <a:r>
              <a:rPr sz="682" i="1" spc="-10" dirty="0">
                <a:latin typeface="Times New Roman"/>
                <a:cs typeface="Times New Roman"/>
              </a:rPr>
              <a:t>graph  </a:t>
            </a:r>
            <a:r>
              <a:rPr sz="682" i="1" spc="10" dirty="0">
                <a:latin typeface="Times New Roman"/>
                <a:cs typeface="Times New Roman"/>
              </a:rPr>
              <a:t>of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i="1" spc="17" dirty="0">
                <a:latin typeface="Times New Roman"/>
                <a:cs typeface="Times New Roman"/>
              </a:rPr>
              <a:t>and the </a:t>
            </a:r>
            <a:r>
              <a:rPr sz="682" i="1" spc="7" dirty="0">
                <a:latin typeface="Times New Roman"/>
                <a:cs typeface="Times New Roman"/>
              </a:rPr>
              <a:t>vertical </a:t>
            </a:r>
            <a:r>
              <a:rPr sz="682" i="1" spc="10" dirty="0">
                <a:latin typeface="Times New Roman"/>
                <a:cs typeface="Times New Roman"/>
              </a:rPr>
              <a:t>lines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17" dirty="0">
                <a:latin typeface="Times New Roman"/>
                <a:cs typeface="Times New Roman"/>
              </a:rPr>
              <a:t>and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-72" dirty="0">
                <a:latin typeface="DejaVu Serif"/>
                <a:cs typeface="DejaVu Serif"/>
              </a:rPr>
              <a:t>b</a:t>
            </a:r>
            <a:r>
              <a:rPr sz="682" i="1" spc="-72" dirty="0">
                <a:latin typeface="Times New Roman"/>
                <a:cs typeface="Times New Roman"/>
              </a:rPr>
              <a:t>?</a:t>
            </a:r>
            <a:endParaRPr sz="682">
              <a:latin typeface="Times New Roman"/>
              <a:cs typeface="Times New Roman"/>
            </a:endParaRPr>
          </a:p>
          <a:p>
            <a:pPr marL="8659" marR="19915" indent="159322" algn="just">
              <a:spcBef>
                <a:spcPts val="337"/>
              </a:spcBef>
            </a:pPr>
            <a:r>
              <a:rPr sz="682" spc="-10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34" dirty="0">
                <a:latin typeface="Times New Roman"/>
                <a:cs typeface="Times New Roman"/>
              </a:rPr>
              <a:t>try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compute </a:t>
            </a:r>
            <a:r>
              <a:rPr sz="682" spc="20" dirty="0">
                <a:latin typeface="Times New Roman"/>
                <a:cs typeface="Times New Roman"/>
              </a:rPr>
              <a:t>this area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17" dirty="0">
                <a:latin typeface="Times New Roman"/>
                <a:cs typeface="Times New Roman"/>
              </a:rPr>
              <a:t>approximating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region </a:t>
            </a:r>
            <a:r>
              <a:rPr sz="682" spc="17" dirty="0">
                <a:latin typeface="Times New Roman"/>
                <a:cs typeface="Times New Roman"/>
              </a:rPr>
              <a:t>with many </a:t>
            </a:r>
            <a:r>
              <a:rPr sz="682" spc="27" dirty="0">
                <a:latin typeface="Times New Roman"/>
                <a:cs typeface="Times New Roman"/>
              </a:rPr>
              <a:t>thin </a:t>
            </a:r>
            <a:r>
              <a:rPr sz="682" spc="10" dirty="0">
                <a:latin typeface="Times New Roman"/>
                <a:cs typeface="Times New Roman"/>
              </a:rPr>
              <a:t>rectangles. </a:t>
            </a:r>
            <a:r>
              <a:rPr sz="682" dirty="0">
                <a:latin typeface="Times New Roman"/>
                <a:cs typeface="Times New Roman"/>
              </a:rPr>
              <a:t>Look </a:t>
            </a:r>
            <a:r>
              <a:rPr sz="682" spc="48" dirty="0">
                <a:latin typeface="Times New Roman"/>
                <a:cs typeface="Times New Roman"/>
              </a:rPr>
              <a:t>at </a:t>
            </a:r>
            <a:r>
              <a:rPr sz="682" spc="-3" dirty="0">
                <a:latin typeface="Times New Roman"/>
                <a:cs typeface="Times New Roman"/>
              </a:rPr>
              <a:t>figure  </a:t>
            </a:r>
            <a:r>
              <a:rPr sz="682" spc="3" dirty="0">
                <a:solidFill>
                  <a:srgbClr val="0000FF"/>
                </a:solidFill>
                <a:latin typeface="Times New Roman"/>
                <a:cs typeface="Times New Roman"/>
                <a:hlinkClick r:id="rId4" action="ppaction://hlinksldjump"/>
              </a:rPr>
              <a:t>1</a:t>
            </a:r>
            <a:r>
              <a:rPr sz="682" spc="3" dirty="0">
                <a:latin typeface="Times New Roman"/>
                <a:cs typeface="Times New Roman"/>
              </a:rPr>
              <a:t>before you </a:t>
            </a:r>
            <a:r>
              <a:rPr sz="682" spc="24" dirty="0">
                <a:latin typeface="Times New Roman"/>
                <a:cs typeface="Times New Roman"/>
              </a:rPr>
              <a:t>read </a:t>
            </a:r>
            <a:r>
              <a:rPr sz="682" spc="14" dirty="0">
                <a:latin typeface="Times New Roman"/>
                <a:cs typeface="Times New Roman"/>
              </a:rPr>
              <a:t>on. </a:t>
            </a:r>
            <a:r>
              <a:rPr sz="682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make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approximating </a:t>
            </a:r>
            <a:r>
              <a:rPr sz="682" spc="7" dirty="0">
                <a:latin typeface="Times New Roman"/>
                <a:cs typeface="Times New Roman"/>
              </a:rPr>
              <a:t>region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dirty="0">
                <a:latin typeface="Times New Roman"/>
                <a:cs typeface="Times New Roman"/>
              </a:rPr>
              <a:t>choose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i="1" spc="14" dirty="0">
                <a:latin typeface="Times New Roman"/>
                <a:cs typeface="Times New Roman"/>
              </a:rPr>
              <a:t>partition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58" dirty="0">
                <a:latin typeface="DejaVu Serif"/>
                <a:cs typeface="DejaVu Serif"/>
              </a:rPr>
              <a:t>b</a:t>
            </a:r>
            <a:r>
              <a:rPr sz="682" spc="-58" dirty="0">
                <a:latin typeface="Times New Roman"/>
                <a:cs typeface="Times New Roman"/>
              </a:rPr>
              <a:t>], </a:t>
            </a:r>
            <a:r>
              <a:rPr sz="682" spc="3" dirty="0">
                <a:latin typeface="Times New Roman"/>
                <a:cs typeface="Times New Roman"/>
              </a:rPr>
              <a:t>i.e. you  </a:t>
            </a:r>
            <a:r>
              <a:rPr sz="682" spc="7" dirty="0">
                <a:latin typeface="Times New Roman"/>
                <a:cs typeface="Times New Roman"/>
              </a:rPr>
              <a:t>pick </a:t>
            </a:r>
            <a:r>
              <a:rPr sz="682" spc="20" dirty="0">
                <a:latin typeface="Times New Roman"/>
                <a:cs typeface="Times New Roman"/>
              </a:rPr>
              <a:t>numbers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-11904" dirty="0">
                <a:latin typeface="DejaVu Serif"/>
                <a:cs typeface="DejaVu Serif"/>
              </a:rPr>
              <a:t>n</a:t>
            </a:r>
            <a:r>
              <a:rPr sz="716" spc="25" baseline="-11904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with</a:t>
            </a:r>
            <a:endParaRPr sz="682">
              <a:latin typeface="Times New Roman"/>
              <a:cs typeface="Times New Roman"/>
            </a:endParaRPr>
          </a:p>
          <a:p>
            <a:pPr marR="6927" algn="ctr">
              <a:spcBef>
                <a:spcPts val="474"/>
              </a:spcBef>
            </a:pP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0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-11904" dirty="0">
                <a:latin typeface="DejaVu Serif"/>
                <a:cs typeface="DejaVu Serif"/>
              </a:rPr>
              <a:t>n</a:t>
            </a:r>
            <a:r>
              <a:rPr sz="716" spc="30" baseline="-11904" dirty="0">
                <a:latin typeface="DejaVu Sans"/>
                <a:cs typeface="DejaVu Sans"/>
              </a:rPr>
              <a:t>−</a:t>
            </a:r>
            <a:r>
              <a:rPr sz="716" spc="30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-1190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11" dirty="0">
                <a:latin typeface="Times New Roman"/>
                <a:cs typeface="Times New Roman"/>
              </a:rPr>
              <a:t> </a:t>
            </a:r>
            <a:r>
              <a:rPr sz="682" spc="-89" dirty="0">
                <a:latin typeface="DejaVu Serif"/>
                <a:cs typeface="DejaVu Serif"/>
              </a:rPr>
              <a:t>b.</a:t>
            </a:r>
            <a:endParaRPr sz="682">
              <a:latin typeface="DejaVu Serif"/>
              <a:cs typeface="DejaVu Serif"/>
            </a:endParaRPr>
          </a:p>
          <a:p>
            <a:pPr marL="9525">
              <a:spcBef>
                <a:spcPts val="484"/>
              </a:spcBef>
            </a:pPr>
            <a:r>
              <a:rPr sz="682" spc="20" dirty="0">
                <a:latin typeface="Times New Roman"/>
                <a:cs typeface="Times New Roman"/>
              </a:rPr>
              <a:t>These numbers split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95" dirty="0">
                <a:latin typeface="DejaVu Serif"/>
                <a:cs typeface="DejaVu Serif"/>
              </a:rPr>
              <a:t>b</a:t>
            </a:r>
            <a:r>
              <a:rPr sz="682" spc="-95" dirty="0">
                <a:latin typeface="Times New Roman"/>
                <a:cs typeface="Times New Roman"/>
              </a:rPr>
              <a:t>] </a:t>
            </a:r>
            <a:r>
              <a:rPr sz="682" spc="20" dirty="0">
                <a:latin typeface="Times New Roman"/>
                <a:cs typeface="Times New Roman"/>
              </a:rPr>
              <a:t>into </a:t>
            </a:r>
            <a:r>
              <a:rPr sz="682" spc="-34" dirty="0">
                <a:latin typeface="DejaVu Serif"/>
                <a:cs typeface="DejaVu Serif"/>
              </a:rPr>
              <a:t>n</a:t>
            </a:r>
            <a:r>
              <a:rPr sz="682" spc="139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sub-intervals</a:t>
            </a:r>
            <a:endParaRPr sz="682">
              <a:latin typeface="Times New Roman"/>
              <a:cs typeface="Times New Roman"/>
            </a:endParaRPr>
          </a:p>
          <a:p>
            <a:pPr marR="6927" algn="ctr">
              <a:spcBef>
                <a:spcPts val="481"/>
              </a:spcBef>
              <a:tabLst>
                <a:tab pos="386618" algn="l"/>
                <a:tab pos="773669" algn="l"/>
                <a:tab pos="1013087" algn="l"/>
              </a:tabLst>
            </a:pPr>
            <a:r>
              <a:rPr sz="682" dirty="0">
                <a:latin typeface="Times New Roman"/>
                <a:cs typeface="Times New Roman"/>
              </a:rPr>
              <a:t>[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Times New Roman"/>
                <a:cs typeface="Times New Roman"/>
              </a:rPr>
              <a:t>0</a:t>
            </a:r>
            <a:r>
              <a:rPr sz="682" dirty="0">
                <a:latin typeface="DejaVu Serif"/>
                <a:cs typeface="DejaVu Serif"/>
              </a:rPr>
              <a:t>,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Times New Roman"/>
                <a:cs typeface="Times New Roman"/>
              </a:rPr>
              <a:t>]</a:t>
            </a:r>
            <a:r>
              <a:rPr sz="682" dirty="0">
                <a:latin typeface="DejaVu Serif"/>
                <a:cs typeface="DejaVu Serif"/>
              </a:rPr>
              <a:t>,	</a:t>
            </a:r>
            <a:r>
              <a:rPr sz="682" dirty="0">
                <a:latin typeface="Times New Roman"/>
                <a:cs typeface="Times New Roman"/>
              </a:rPr>
              <a:t>[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Times New Roman"/>
                <a:cs typeface="Times New Roman"/>
              </a:rPr>
              <a:t>1</a:t>
            </a:r>
            <a:r>
              <a:rPr sz="682" dirty="0">
                <a:latin typeface="DejaVu Serif"/>
                <a:cs typeface="DejaVu Serif"/>
              </a:rPr>
              <a:t>,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Times New Roman"/>
                <a:cs typeface="Times New Roman"/>
              </a:rPr>
              <a:t>]</a:t>
            </a:r>
            <a:r>
              <a:rPr sz="682" dirty="0">
                <a:latin typeface="DejaVu Serif"/>
                <a:cs typeface="DejaVu Serif"/>
              </a:rPr>
              <a:t>,	</a:t>
            </a:r>
            <a:r>
              <a:rPr sz="682" spc="-31" dirty="0">
                <a:latin typeface="DejaVu Serif"/>
                <a:cs typeface="DejaVu Serif"/>
              </a:rPr>
              <a:t>. .</a:t>
            </a:r>
            <a:r>
              <a:rPr sz="682" spc="-177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	</a:t>
            </a:r>
            <a:r>
              <a:rPr sz="682" spc="7" dirty="0">
                <a:latin typeface="Times New Roman"/>
                <a:cs typeface="Times New Roman"/>
              </a:rPr>
              <a:t>[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-11904" dirty="0">
                <a:latin typeface="DejaVu Serif"/>
                <a:cs typeface="DejaVu Serif"/>
              </a:rPr>
              <a:t>n</a:t>
            </a:r>
            <a:r>
              <a:rPr sz="716" spc="10" baseline="-11904" dirty="0">
                <a:latin typeface="DejaVu Sans"/>
                <a:cs typeface="DejaVu Sans"/>
              </a:rPr>
              <a:t>−</a:t>
            </a:r>
            <a:r>
              <a:rPr sz="716" spc="10" baseline="-11904" dirty="0">
                <a:latin typeface="Times New Roman"/>
                <a:cs typeface="Times New Roman"/>
              </a:rPr>
              <a:t>1</a:t>
            </a:r>
            <a:r>
              <a:rPr sz="682" spc="7" dirty="0">
                <a:latin typeface="DejaVu Serif"/>
                <a:cs typeface="DejaVu Serif"/>
              </a:rPr>
              <a:t>,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-11904" dirty="0">
                <a:latin typeface="DejaVu Serif"/>
                <a:cs typeface="DejaVu Serif"/>
              </a:rPr>
              <a:t>n</a:t>
            </a:r>
            <a:r>
              <a:rPr sz="682" spc="7" dirty="0">
                <a:latin typeface="Times New Roman"/>
                <a:cs typeface="Times New Roman"/>
              </a:rPr>
              <a:t>]</a:t>
            </a:r>
            <a:endParaRPr sz="682">
              <a:latin typeface="Times New Roman"/>
              <a:cs typeface="Times New Roman"/>
            </a:endParaRPr>
          </a:p>
          <a:p>
            <a:pPr marL="9525">
              <a:spcBef>
                <a:spcPts val="481"/>
              </a:spcBef>
            </a:pPr>
            <a:r>
              <a:rPr sz="682" spc="7" dirty="0">
                <a:latin typeface="Times New Roman"/>
                <a:cs typeface="Times New Roman"/>
              </a:rPr>
              <a:t>whose </a:t>
            </a:r>
            <a:r>
              <a:rPr sz="682" spc="20" dirty="0">
                <a:latin typeface="Times New Roman"/>
                <a:cs typeface="Times New Roman"/>
              </a:rPr>
              <a:t>lengths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endParaRPr sz="682">
              <a:latin typeface="Times New Roman"/>
              <a:cs typeface="Times New Roman"/>
            </a:endParaRPr>
          </a:p>
          <a:p>
            <a:pPr marR="6927" algn="ctr">
              <a:spcBef>
                <a:spcPts val="198"/>
              </a:spcBef>
              <a:tabLst>
                <a:tab pos="680586" algn="l"/>
                <a:tab pos="1361606" algn="l"/>
                <a:tab pos="1601456" algn="l"/>
              </a:tabLst>
            </a:pPr>
            <a:r>
              <a:rPr sz="682" spc="58" dirty="0">
                <a:latin typeface="Times New Roman"/>
                <a:cs typeface="Times New Roman"/>
              </a:rPr>
              <a:t>∆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716" spc="87" baseline="-11904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</a:t>
            </a:r>
            <a:r>
              <a:rPr sz="716" spc="-10" baseline="-1190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-11904" dirty="0">
                <a:latin typeface="Times New Roman"/>
                <a:cs typeface="Times New Roman"/>
              </a:rPr>
              <a:t>0</a:t>
            </a:r>
            <a:r>
              <a:rPr sz="682" spc="10" dirty="0">
                <a:latin typeface="DejaVu Serif"/>
                <a:cs typeface="DejaVu Serif"/>
              </a:rPr>
              <a:t>,	</a:t>
            </a:r>
            <a:r>
              <a:rPr sz="682" spc="58" dirty="0">
                <a:latin typeface="Times New Roman"/>
                <a:cs typeface="Times New Roman"/>
              </a:rPr>
              <a:t>∆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716" spc="87" baseline="-11904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2</a:t>
            </a:r>
            <a:r>
              <a:rPr sz="716" spc="-10" baseline="-1190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-11904" dirty="0">
                <a:latin typeface="Times New Roman"/>
                <a:cs typeface="Times New Roman"/>
              </a:rPr>
              <a:t>1</a:t>
            </a:r>
            <a:r>
              <a:rPr sz="682" spc="10" dirty="0">
                <a:latin typeface="DejaVu Serif"/>
                <a:cs typeface="DejaVu Serif"/>
              </a:rPr>
              <a:t>,	</a:t>
            </a:r>
            <a:r>
              <a:rPr sz="682" spc="-31" dirty="0">
                <a:latin typeface="DejaVu Serif"/>
                <a:cs typeface="DejaVu Serif"/>
              </a:rPr>
              <a:t>. .</a:t>
            </a:r>
            <a:r>
              <a:rPr sz="682" spc="-181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02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	</a:t>
            </a:r>
            <a:r>
              <a:rPr sz="682" spc="58" dirty="0">
                <a:latin typeface="Times New Roman"/>
                <a:cs typeface="Times New Roman"/>
              </a:rPr>
              <a:t>∆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716" spc="87" baseline="-1190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-1190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70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DejaVu Serif"/>
                <a:cs typeface="DejaVu Serif"/>
              </a:rPr>
              <a:t>n</a:t>
            </a:r>
            <a:r>
              <a:rPr sz="716" spc="25" baseline="-11904" dirty="0">
                <a:latin typeface="DejaVu Sans"/>
                <a:cs typeface="DejaVu Sans"/>
              </a:rPr>
              <a:t>−</a:t>
            </a:r>
            <a:r>
              <a:rPr sz="716" spc="25" baseline="-11904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9525" marR="19915" indent="3031">
              <a:spcBef>
                <a:spcPts val="341"/>
              </a:spcBef>
            </a:pP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10" dirty="0">
                <a:latin typeface="Times New Roman"/>
                <a:cs typeface="Times New Roman"/>
              </a:rPr>
              <a:t>each </a:t>
            </a:r>
            <a:r>
              <a:rPr sz="682" spc="14" dirty="0">
                <a:latin typeface="Times New Roman"/>
                <a:cs typeface="Times New Roman"/>
              </a:rPr>
              <a:t>interval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choose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point </a:t>
            </a:r>
            <a:r>
              <a:rPr sz="682" spc="-48" dirty="0">
                <a:latin typeface="DejaVu Serif"/>
                <a:cs typeface="DejaVu Serif"/>
              </a:rPr>
              <a:t>c</a:t>
            </a:r>
            <a:r>
              <a:rPr sz="716" spc="-71" baseline="-11904" dirty="0">
                <a:latin typeface="DejaVu Serif"/>
                <a:cs typeface="DejaVu Serif"/>
              </a:rPr>
              <a:t>k </a:t>
            </a:r>
            <a:r>
              <a:rPr sz="682" spc="14" dirty="0">
                <a:latin typeface="Times New Roman"/>
                <a:cs typeface="Times New Roman"/>
              </a:rPr>
              <a:t>, </a:t>
            </a:r>
            <a:r>
              <a:rPr sz="682" spc="7" dirty="0">
                <a:latin typeface="Times New Roman"/>
                <a:cs typeface="Times New Roman"/>
              </a:rPr>
              <a:t>i.e.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first interval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choose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0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31" dirty="0">
                <a:latin typeface="DejaVu Serif"/>
                <a:cs typeface="DejaVu Serif"/>
              </a:rPr>
              <a:t>c</a:t>
            </a:r>
            <a:r>
              <a:rPr sz="716" spc="-46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-11904" dirty="0">
                <a:latin typeface="Times New Roman"/>
                <a:cs typeface="Times New Roman"/>
              </a:rPr>
              <a:t>1</a:t>
            </a:r>
            <a:r>
              <a:rPr sz="682" spc="27" dirty="0">
                <a:latin typeface="Times New Roman"/>
                <a:cs typeface="Times New Roman"/>
              </a:rPr>
              <a:t>,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second </a:t>
            </a:r>
            <a:r>
              <a:rPr sz="682" spc="14" dirty="0">
                <a:latin typeface="Times New Roman"/>
                <a:cs typeface="Times New Roman"/>
              </a:rPr>
              <a:t>interval 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choose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31" dirty="0">
                <a:latin typeface="DejaVu Serif"/>
                <a:cs typeface="DejaVu Serif"/>
              </a:rPr>
              <a:t>c</a:t>
            </a:r>
            <a:r>
              <a:rPr sz="716" spc="-46" baseline="-11904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-11904" dirty="0">
                <a:latin typeface="Times New Roman"/>
                <a:cs typeface="Times New Roman"/>
              </a:rPr>
              <a:t>2</a:t>
            </a:r>
            <a:r>
              <a:rPr sz="682" spc="27" dirty="0">
                <a:latin typeface="Times New Roman"/>
                <a:cs typeface="Times New Roman"/>
              </a:rPr>
              <a:t>, </a:t>
            </a:r>
            <a:r>
              <a:rPr sz="682" spc="17" dirty="0">
                <a:latin typeface="Times New Roman"/>
                <a:cs typeface="Times New Roman"/>
              </a:rPr>
              <a:t>. . . 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last </a:t>
            </a:r>
            <a:r>
              <a:rPr sz="682" spc="17" dirty="0">
                <a:latin typeface="Times New Roman"/>
                <a:cs typeface="Times New Roman"/>
              </a:rPr>
              <a:t>interval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choose </a:t>
            </a:r>
            <a:r>
              <a:rPr sz="682" spc="7" dirty="0">
                <a:latin typeface="Times New Roman"/>
                <a:cs typeface="Times New Roman"/>
              </a:rPr>
              <a:t>some </a:t>
            </a:r>
            <a:r>
              <a:rPr sz="682" spc="24" dirty="0">
                <a:latin typeface="Times New Roman"/>
                <a:cs typeface="Times New Roman"/>
              </a:rPr>
              <a:t>number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-11904" dirty="0">
                <a:latin typeface="DejaVu Serif"/>
                <a:cs typeface="DejaVu Serif"/>
              </a:rPr>
              <a:t>n</a:t>
            </a:r>
            <a:r>
              <a:rPr sz="716" spc="30" baseline="-11904" dirty="0">
                <a:latin typeface="DejaVu Sans"/>
                <a:cs typeface="DejaVu Sans"/>
              </a:rPr>
              <a:t>−</a:t>
            </a:r>
            <a:r>
              <a:rPr sz="716" spc="30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31" dirty="0">
                <a:latin typeface="DejaVu Serif"/>
                <a:cs typeface="DejaVu Serif"/>
              </a:rPr>
              <a:t>c</a:t>
            </a:r>
            <a:r>
              <a:rPr sz="716" spc="-46" baseline="-1190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-11904" dirty="0">
                <a:latin typeface="DejaVu Serif"/>
                <a:cs typeface="DejaVu Serif"/>
              </a:rPr>
              <a:t>n</a:t>
            </a:r>
            <a:r>
              <a:rPr sz="682" spc="24" dirty="0">
                <a:latin typeface="Times New Roman"/>
                <a:cs typeface="Times New Roman"/>
              </a:rPr>
              <a:t>. </a:t>
            </a:r>
            <a:r>
              <a:rPr sz="682" spc="-3" dirty="0">
                <a:latin typeface="Times New Roman"/>
                <a:cs typeface="Times New Roman"/>
              </a:rPr>
              <a:t>See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figure</a:t>
            </a:r>
            <a:r>
              <a:rPr sz="682" spc="3" dirty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682" spc="3" dirty="0">
                <a:latin typeface="Times New Roman"/>
                <a:cs typeface="Times New Roman"/>
                <a:hlinkClick r:id="rId4" action="ppaction://hlinksldjump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2555" marR="20348" indent="154993" algn="just">
              <a:spcBef>
                <a:spcPts val="337"/>
              </a:spcBef>
            </a:pP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3" dirty="0">
                <a:latin typeface="Times New Roman"/>
                <a:cs typeface="Times New Roman"/>
              </a:rPr>
              <a:t>define </a:t>
            </a:r>
            <a:r>
              <a:rPr sz="682" spc="-34" dirty="0">
                <a:latin typeface="DejaVu Serif"/>
                <a:cs typeface="DejaVu Serif"/>
              </a:rPr>
              <a:t>n </a:t>
            </a:r>
            <a:r>
              <a:rPr sz="682" spc="17" dirty="0">
                <a:latin typeface="Times New Roman"/>
                <a:cs typeface="Times New Roman"/>
              </a:rPr>
              <a:t>rectangles: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base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spc="20" dirty="0">
                <a:latin typeface="Times New Roman"/>
                <a:cs typeface="Times New Roman"/>
              </a:rPr>
              <a:t>rectangle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interval </a:t>
            </a:r>
            <a:r>
              <a:rPr sz="682" spc="3" dirty="0">
                <a:latin typeface="Times New Roman"/>
                <a:cs typeface="Times New Roman"/>
              </a:rPr>
              <a:t>[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716" spc="5" baseline="-11904" dirty="0">
                <a:latin typeface="DejaVu Serif"/>
                <a:cs typeface="DejaVu Serif"/>
              </a:rPr>
              <a:t>k</a:t>
            </a:r>
            <a:r>
              <a:rPr sz="716" spc="5" baseline="-11904" dirty="0">
                <a:latin typeface="DejaVu Sans"/>
                <a:cs typeface="DejaVu Sans"/>
              </a:rPr>
              <a:t>−</a:t>
            </a:r>
            <a:r>
              <a:rPr sz="716" spc="5" baseline="-11904" dirty="0">
                <a:latin typeface="Times New Roman"/>
                <a:cs typeface="Times New Roman"/>
              </a:rPr>
              <a:t>1</a:t>
            </a:r>
            <a:r>
              <a:rPr sz="682" spc="3" dirty="0">
                <a:latin typeface="DejaVu Serif"/>
                <a:cs typeface="DejaVu Serif"/>
              </a:rPr>
              <a:t>,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-41" dirty="0">
                <a:latin typeface="Times New Roman"/>
                <a:cs typeface="Times New Roman"/>
              </a:rPr>
              <a:t>]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-axis, </a:t>
            </a:r>
            <a:r>
              <a:rPr sz="682" spc="3" dirty="0">
                <a:latin typeface="Times New Roman"/>
                <a:cs typeface="Times New Roman"/>
              </a:rPr>
              <a:t>while  </a:t>
            </a:r>
            <a:r>
              <a:rPr sz="682" spc="24" dirty="0">
                <a:latin typeface="Times New Roman"/>
                <a:cs typeface="Times New Roman"/>
              </a:rPr>
              <a:t>its </a:t>
            </a:r>
            <a:r>
              <a:rPr sz="682" spc="17" dirty="0">
                <a:latin typeface="Times New Roman"/>
                <a:cs typeface="Times New Roman"/>
              </a:rPr>
              <a:t>height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0" dirty="0">
                <a:latin typeface="Times New Roman"/>
                <a:cs typeface="Times New Roman"/>
              </a:rPr>
              <a:t>(</a:t>
            </a:r>
            <a:r>
              <a:rPr sz="682" spc="-20" dirty="0">
                <a:latin typeface="DejaVu Serif"/>
                <a:cs typeface="DejaVu Serif"/>
              </a:rPr>
              <a:t>c</a:t>
            </a:r>
            <a:r>
              <a:rPr sz="716" spc="-30" baseline="-11904" dirty="0">
                <a:latin typeface="DejaVu Serif"/>
                <a:cs typeface="DejaVu Serif"/>
              </a:rPr>
              <a:t>k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20" dirty="0">
                <a:latin typeface="Times New Roman"/>
                <a:cs typeface="Times New Roman"/>
              </a:rPr>
              <a:t>(here </a:t>
            </a:r>
            <a:r>
              <a:rPr sz="682" spc="-61" dirty="0">
                <a:latin typeface="DejaVu Serif"/>
                <a:cs typeface="DejaVu Serif"/>
              </a:rPr>
              <a:t>k </a:t>
            </a:r>
            <a:r>
              <a:rPr sz="682" spc="24" dirty="0">
                <a:latin typeface="Times New Roman"/>
                <a:cs typeface="Times New Roman"/>
              </a:rPr>
              <a:t>can be </a:t>
            </a:r>
            <a:r>
              <a:rPr sz="682" spc="20" dirty="0">
                <a:latin typeface="Times New Roman"/>
                <a:cs typeface="Times New Roman"/>
              </a:rPr>
              <a:t>any </a:t>
            </a:r>
            <a:r>
              <a:rPr sz="682" spc="17" dirty="0">
                <a:latin typeface="Times New Roman"/>
                <a:cs typeface="Times New Roman"/>
              </a:rPr>
              <a:t>integer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92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n</a:t>
            </a:r>
            <a:r>
              <a:rPr sz="682" spc="7" dirty="0">
                <a:latin typeface="Times New Roman"/>
                <a:cs typeface="Times New Roman"/>
              </a:rPr>
              <a:t>.)</a:t>
            </a:r>
            <a:endParaRPr sz="682">
              <a:latin typeface="Times New Roman"/>
              <a:cs typeface="Times New Roman"/>
            </a:endParaRPr>
          </a:p>
          <a:p>
            <a:pPr marL="167981">
              <a:lnSpc>
                <a:spcPts val="818"/>
              </a:lnSpc>
              <a:spcBef>
                <a:spcPts val="341"/>
              </a:spcBef>
            </a:pP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area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spc="20" dirty="0">
                <a:latin typeface="Times New Roman"/>
                <a:cs typeface="Times New Roman"/>
              </a:rPr>
              <a:t>rectangle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course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product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its </a:t>
            </a:r>
            <a:r>
              <a:rPr sz="682" spc="20" dirty="0">
                <a:latin typeface="Times New Roman"/>
                <a:cs typeface="Times New Roman"/>
              </a:rPr>
              <a:t>height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width, </a:t>
            </a:r>
            <a:r>
              <a:rPr sz="682" spc="10" dirty="0">
                <a:latin typeface="Times New Roman"/>
                <a:cs typeface="Times New Roman"/>
              </a:rPr>
              <a:t>i.e. </a:t>
            </a:r>
            <a:r>
              <a:rPr sz="682" spc="27" dirty="0">
                <a:latin typeface="Times New Roman"/>
                <a:cs typeface="Times New Roman"/>
              </a:rPr>
              <a:t>its </a:t>
            </a:r>
            <a:r>
              <a:rPr sz="682" spc="31" dirty="0">
                <a:latin typeface="Times New Roman"/>
                <a:cs typeface="Times New Roman"/>
              </a:rPr>
              <a:t>area </a:t>
            </a:r>
            <a:r>
              <a:rPr sz="682" dirty="0">
                <a:latin typeface="Times New Roman"/>
                <a:cs typeface="Times New Roman"/>
              </a:rPr>
              <a:t>is</a:t>
            </a:r>
            <a:r>
              <a:rPr sz="682" spc="-4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DejaVu Serif"/>
                <a:cs typeface="DejaVu Serif"/>
              </a:rPr>
              <a:t>f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c</a:t>
            </a:r>
            <a:r>
              <a:rPr sz="716" spc="35" baseline="-11904" dirty="0">
                <a:latin typeface="DejaVu Serif"/>
                <a:cs typeface="DejaVu Serif"/>
              </a:rPr>
              <a:t>k </a:t>
            </a:r>
            <a:r>
              <a:rPr sz="682" spc="48" dirty="0">
                <a:latin typeface="Times New Roman"/>
                <a:cs typeface="Times New Roman"/>
              </a:rPr>
              <a:t>)∆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 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9525">
              <a:lnSpc>
                <a:spcPts val="818"/>
              </a:lnSpc>
            </a:pPr>
            <a:r>
              <a:rPr sz="682" spc="20" dirty="0">
                <a:latin typeface="Times New Roman"/>
                <a:cs typeface="Times New Roman"/>
              </a:rPr>
              <a:t>Adding these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see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 total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rectangles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L="9525" marR="1194923" indent="3031">
              <a:lnSpc>
                <a:spcPct val="158900"/>
              </a:lnSpc>
              <a:tabLst>
                <a:tab pos="1187995" algn="l"/>
              </a:tabLst>
            </a:pPr>
            <a:r>
              <a:rPr sz="682" spc="17" dirty="0">
                <a:latin typeface="Times New Roman"/>
                <a:cs typeface="Times New Roman"/>
              </a:rPr>
              <a:t>(47)	</a:t>
            </a:r>
            <a:r>
              <a:rPr sz="682" dirty="0">
                <a:latin typeface="DejaVu Serif"/>
                <a:cs typeface="DejaVu Serif"/>
              </a:rPr>
              <a:t>R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c</a:t>
            </a:r>
            <a:r>
              <a:rPr sz="716" spc="41" baseline="-11904" dirty="0">
                <a:latin typeface="DejaVu Serif"/>
                <a:cs typeface="DejaVu Serif"/>
              </a:rPr>
              <a:t>n</a:t>
            </a:r>
            <a:r>
              <a:rPr sz="682" spc="27" dirty="0">
                <a:latin typeface="Times New Roman"/>
                <a:cs typeface="Times New Roman"/>
              </a:rPr>
              <a:t>)∆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-11904" dirty="0">
                <a:latin typeface="DejaVu Serif"/>
                <a:cs typeface="DejaVu Serif"/>
              </a:rPr>
              <a:t>n</a:t>
            </a:r>
            <a:r>
              <a:rPr sz="682" spc="27" dirty="0">
                <a:latin typeface="DejaVu Serif"/>
                <a:cs typeface="DejaVu Serif"/>
              </a:rPr>
              <a:t>. 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kind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4" dirty="0">
                <a:latin typeface="Times New Roman"/>
                <a:cs typeface="Times New Roman"/>
              </a:rPr>
              <a:t>sum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called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b="1" i="1" spc="72" dirty="0">
                <a:latin typeface="Times New Roman"/>
                <a:cs typeface="Times New Roman"/>
              </a:rPr>
              <a:t>Riemann</a:t>
            </a:r>
            <a:r>
              <a:rPr sz="682" b="1" i="1" spc="55" dirty="0">
                <a:latin typeface="Times New Roman"/>
                <a:cs typeface="Times New Roman"/>
              </a:rPr>
              <a:t> </a:t>
            </a:r>
            <a:r>
              <a:rPr sz="682" b="1" i="1" spc="72" dirty="0">
                <a:latin typeface="Times New Roman"/>
                <a:cs typeface="Times New Roman"/>
              </a:rPr>
              <a:t>sum.</a:t>
            </a:r>
            <a:endParaRPr sz="682">
              <a:latin typeface="Times New Roman"/>
              <a:cs typeface="Times New Roman"/>
            </a:endParaRPr>
          </a:p>
          <a:p>
            <a:pPr marL="12555" marR="17750" indent="154993" algn="just">
              <a:spcBef>
                <a:spcPts val="344"/>
              </a:spcBef>
            </a:pPr>
            <a:r>
              <a:rPr sz="682" spc="3" dirty="0">
                <a:latin typeface="Times New Roman"/>
                <a:cs typeface="Times New Roman"/>
              </a:rPr>
              <a:t>If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partition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sufficiently </a:t>
            </a:r>
            <a:r>
              <a:rPr sz="682" spc="3" dirty="0">
                <a:latin typeface="Times New Roman"/>
                <a:cs typeface="Times New Roman"/>
              </a:rPr>
              <a:t>fine </a:t>
            </a:r>
            <a:r>
              <a:rPr sz="682" spc="41" dirty="0">
                <a:latin typeface="Times New Roman"/>
                <a:cs typeface="Times New Roman"/>
              </a:rPr>
              <a:t>then </a:t>
            </a:r>
            <a:r>
              <a:rPr sz="682" spc="17" dirty="0">
                <a:latin typeface="Times New Roman"/>
                <a:cs typeface="Times New Roman"/>
              </a:rPr>
              <a:t>one </a:t>
            </a:r>
            <a:r>
              <a:rPr sz="682" spc="14" dirty="0">
                <a:latin typeface="Times New Roman"/>
                <a:cs typeface="Times New Roman"/>
              </a:rPr>
              <a:t>would </a:t>
            </a:r>
            <a:r>
              <a:rPr sz="682" spc="27" dirty="0">
                <a:latin typeface="Times New Roman"/>
                <a:cs typeface="Times New Roman"/>
              </a:rPr>
              <a:t>expect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7" dirty="0">
                <a:latin typeface="Times New Roman"/>
                <a:cs typeface="Times New Roman"/>
              </a:rPr>
              <a:t>sum, </a:t>
            </a:r>
            <a:r>
              <a:rPr sz="682" spc="10" dirty="0">
                <a:latin typeface="Times New Roman"/>
                <a:cs typeface="Times New Roman"/>
              </a:rPr>
              <a:t>i.e. </a:t>
            </a:r>
            <a:r>
              <a:rPr sz="682" spc="41" dirty="0">
                <a:latin typeface="Times New Roman"/>
                <a:cs typeface="Times New Roman"/>
              </a:rPr>
              <a:t>the total </a:t>
            </a:r>
            <a:r>
              <a:rPr sz="682" spc="34" dirty="0">
                <a:latin typeface="Times New Roman"/>
                <a:cs typeface="Times New Roman"/>
              </a:rPr>
              <a:t>area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all </a:t>
            </a:r>
            <a:r>
              <a:rPr sz="682" spc="24" dirty="0">
                <a:latin typeface="Times New Roman"/>
                <a:cs typeface="Times New Roman"/>
              </a:rPr>
              <a:t>rectangles 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31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good </a:t>
            </a:r>
            <a:r>
              <a:rPr sz="682" spc="31" dirty="0">
                <a:latin typeface="Times New Roman"/>
                <a:cs typeface="Times New Roman"/>
              </a:rPr>
              <a:t>approximation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area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region </a:t>
            </a:r>
            <a:r>
              <a:rPr sz="682" spc="34" dirty="0">
                <a:latin typeface="Times New Roman"/>
                <a:cs typeface="Times New Roman"/>
              </a:rPr>
              <a:t>under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graph. </a:t>
            </a:r>
            <a:r>
              <a:rPr sz="682" spc="20" dirty="0">
                <a:latin typeface="Times New Roman"/>
                <a:cs typeface="Times New Roman"/>
              </a:rPr>
              <a:t>Replacing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partition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finer  </a:t>
            </a:r>
            <a:r>
              <a:rPr sz="682" spc="27" dirty="0">
                <a:latin typeface="Times New Roman"/>
                <a:cs typeface="Times New Roman"/>
              </a:rPr>
              <a:t>partition, </a:t>
            </a:r>
            <a:r>
              <a:rPr sz="682" spc="20" dirty="0">
                <a:latin typeface="Times New Roman"/>
                <a:cs typeface="Times New Roman"/>
              </a:rPr>
              <a:t>with </a:t>
            </a:r>
            <a:r>
              <a:rPr sz="682" spc="10" dirty="0">
                <a:latin typeface="Times New Roman"/>
                <a:cs typeface="Times New Roman"/>
              </a:rPr>
              <a:t>more </a:t>
            </a:r>
            <a:r>
              <a:rPr sz="682" spc="7" dirty="0">
                <a:latin typeface="Times New Roman"/>
                <a:cs typeface="Times New Roman"/>
              </a:rPr>
              <a:t>division </a:t>
            </a:r>
            <a:r>
              <a:rPr sz="682" spc="17" dirty="0">
                <a:latin typeface="Times New Roman"/>
                <a:cs typeface="Times New Roman"/>
              </a:rPr>
              <a:t>points, </a:t>
            </a:r>
            <a:r>
              <a:rPr sz="682" spc="14" dirty="0">
                <a:latin typeface="Times New Roman"/>
                <a:cs typeface="Times New Roman"/>
              </a:rPr>
              <a:t>should </a:t>
            </a:r>
            <a:r>
              <a:rPr sz="682" spc="7" dirty="0">
                <a:latin typeface="Times New Roman"/>
                <a:cs typeface="Times New Roman"/>
              </a:rPr>
              <a:t>improve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approximation. </a:t>
            </a:r>
            <a:r>
              <a:rPr sz="682" spc="-7" dirty="0">
                <a:latin typeface="Times New Roman"/>
                <a:cs typeface="Times New Roman"/>
              </a:rPr>
              <a:t>So </a:t>
            </a:r>
            <a:r>
              <a:rPr sz="682" spc="3" dirty="0">
                <a:latin typeface="Times New Roman"/>
                <a:cs typeface="Times New Roman"/>
              </a:rPr>
              <a:t>you would </a:t>
            </a:r>
            <a:r>
              <a:rPr sz="682" spc="17" dirty="0">
                <a:latin typeface="Times New Roman"/>
                <a:cs typeface="Times New Roman"/>
              </a:rPr>
              <a:t>expect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area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20" dirty="0">
                <a:latin typeface="Times New Roman"/>
                <a:cs typeface="Times New Roman"/>
              </a:rPr>
              <a:t>be 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limit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Riemann-sums </a:t>
            </a:r>
            <a:r>
              <a:rPr sz="682" dirty="0">
                <a:latin typeface="Times New Roman"/>
                <a:cs typeface="Times New Roman"/>
              </a:rPr>
              <a:t>like </a:t>
            </a:r>
            <a:r>
              <a:rPr sz="682" dirty="0">
                <a:latin typeface="DejaVu Serif"/>
                <a:cs typeface="DejaVu Serif"/>
              </a:rPr>
              <a:t>R </a:t>
            </a:r>
            <a:r>
              <a:rPr sz="682" spc="31" dirty="0">
                <a:latin typeface="Times New Roman"/>
                <a:cs typeface="Times New Roman"/>
              </a:rPr>
              <a:t>“as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7" dirty="0">
                <a:latin typeface="Times New Roman"/>
                <a:cs typeface="Times New Roman"/>
              </a:rPr>
              <a:t>partition </a:t>
            </a:r>
            <a:r>
              <a:rPr sz="682" spc="17" dirty="0">
                <a:latin typeface="Times New Roman"/>
                <a:cs typeface="Times New Roman"/>
              </a:rPr>
              <a:t>becomes </a:t>
            </a:r>
            <a:r>
              <a:rPr sz="682" spc="10" dirty="0">
                <a:latin typeface="Times New Roman"/>
                <a:cs typeface="Times New Roman"/>
              </a:rPr>
              <a:t>finer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finer.” </a:t>
            </a:r>
            <a:r>
              <a:rPr sz="682" spc="24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precise </a:t>
            </a:r>
            <a:r>
              <a:rPr sz="682" spc="24" dirty="0">
                <a:latin typeface="Times New Roman"/>
                <a:cs typeface="Times New Roman"/>
              </a:rPr>
              <a:t>formulation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4" dirty="0">
                <a:latin typeface="Times New Roman"/>
                <a:cs typeface="Times New Roman"/>
              </a:rPr>
              <a:t>definition </a:t>
            </a:r>
            <a:r>
              <a:rPr sz="682" spc="3" dirty="0">
                <a:latin typeface="Times New Roman"/>
                <a:cs typeface="Times New Roman"/>
              </a:rPr>
              <a:t>goes </a:t>
            </a:r>
            <a:r>
              <a:rPr sz="682" spc="-3" dirty="0">
                <a:latin typeface="Times New Roman"/>
                <a:cs typeface="Times New Roman"/>
              </a:rPr>
              <a:t>like</a:t>
            </a:r>
            <a:r>
              <a:rPr sz="682" spc="143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this: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</p:spTree>
    <p:extLst>
      <p:ext uri="{BB962C8B-B14F-4D97-AF65-F5344CB8AC3E}">
        <p14:creationId xmlns:p14="http://schemas.microsoft.com/office/powerpoint/2010/main" val="68487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96270" y="1122322"/>
            <a:ext cx="297873" cy="151534"/>
          </a:xfrm>
          <a:custGeom>
            <a:avLst/>
            <a:gdLst/>
            <a:ahLst/>
            <a:cxnLst/>
            <a:rect l="l" t="t" r="r" b="b"/>
            <a:pathLst>
              <a:path w="436880" h="222250">
                <a:moveTo>
                  <a:pt x="0" y="222123"/>
                </a:moveTo>
                <a:lnTo>
                  <a:pt x="887" y="221361"/>
                </a:lnTo>
                <a:lnTo>
                  <a:pt x="1775" y="220599"/>
                </a:lnTo>
                <a:lnTo>
                  <a:pt x="2669" y="219837"/>
                </a:lnTo>
                <a:lnTo>
                  <a:pt x="3557" y="219075"/>
                </a:lnTo>
                <a:lnTo>
                  <a:pt x="4315" y="218313"/>
                </a:lnTo>
                <a:lnTo>
                  <a:pt x="5209" y="217551"/>
                </a:lnTo>
                <a:lnTo>
                  <a:pt x="6097" y="216789"/>
                </a:lnTo>
                <a:lnTo>
                  <a:pt x="6985" y="216027"/>
                </a:lnTo>
                <a:lnTo>
                  <a:pt x="7872" y="215392"/>
                </a:lnTo>
                <a:lnTo>
                  <a:pt x="8760" y="214630"/>
                </a:lnTo>
                <a:lnTo>
                  <a:pt x="9654" y="213868"/>
                </a:lnTo>
                <a:lnTo>
                  <a:pt x="10542" y="213106"/>
                </a:lnTo>
                <a:lnTo>
                  <a:pt x="11300" y="212344"/>
                </a:lnTo>
                <a:lnTo>
                  <a:pt x="12194" y="211582"/>
                </a:lnTo>
                <a:lnTo>
                  <a:pt x="13082" y="210820"/>
                </a:lnTo>
                <a:lnTo>
                  <a:pt x="13970" y="210058"/>
                </a:lnTo>
                <a:lnTo>
                  <a:pt x="14857" y="209423"/>
                </a:lnTo>
                <a:lnTo>
                  <a:pt x="15745" y="208661"/>
                </a:lnTo>
                <a:lnTo>
                  <a:pt x="16639" y="207899"/>
                </a:lnTo>
                <a:lnTo>
                  <a:pt x="17527" y="207137"/>
                </a:lnTo>
                <a:lnTo>
                  <a:pt x="18285" y="206375"/>
                </a:lnTo>
                <a:lnTo>
                  <a:pt x="19179" y="205613"/>
                </a:lnTo>
                <a:lnTo>
                  <a:pt x="20067" y="204978"/>
                </a:lnTo>
                <a:lnTo>
                  <a:pt x="20955" y="204216"/>
                </a:lnTo>
                <a:lnTo>
                  <a:pt x="21842" y="203454"/>
                </a:lnTo>
                <a:lnTo>
                  <a:pt x="22730" y="202692"/>
                </a:lnTo>
                <a:lnTo>
                  <a:pt x="23624" y="201930"/>
                </a:lnTo>
                <a:lnTo>
                  <a:pt x="24512" y="201295"/>
                </a:lnTo>
                <a:lnTo>
                  <a:pt x="25270" y="200533"/>
                </a:lnTo>
                <a:lnTo>
                  <a:pt x="26164" y="199771"/>
                </a:lnTo>
                <a:lnTo>
                  <a:pt x="27052" y="199009"/>
                </a:lnTo>
                <a:lnTo>
                  <a:pt x="27940" y="198374"/>
                </a:lnTo>
                <a:lnTo>
                  <a:pt x="28827" y="197612"/>
                </a:lnTo>
                <a:lnTo>
                  <a:pt x="29715" y="196850"/>
                </a:lnTo>
                <a:lnTo>
                  <a:pt x="30609" y="196088"/>
                </a:lnTo>
                <a:lnTo>
                  <a:pt x="31497" y="195453"/>
                </a:lnTo>
                <a:lnTo>
                  <a:pt x="32255" y="194691"/>
                </a:lnTo>
                <a:lnTo>
                  <a:pt x="33149" y="193929"/>
                </a:lnTo>
                <a:lnTo>
                  <a:pt x="34037" y="193167"/>
                </a:lnTo>
                <a:lnTo>
                  <a:pt x="34925" y="192532"/>
                </a:lnTo>
                <a:lnTo>
                  <a:pt x="35812" y="191770"/>
                </a:lnTo>
                <a:lnTo>
                  <a:pt x="36700" y="191008"/>
                </a:lnTo>
                <a:lnTo>
                  <a:pt x="37594" y="190373"/>
                </a:lnTo>
                <a:lnTo>
                  <a:pt x="38482" y="189611"/>
                </a:lnTo>
                <a:lnTo>
                  <a:pt x="39240" y="188849"/>
                </a:lnTo>
                <a:lnTo>
                  <a:pt x="40134" y="188087"/>
                </a:lnTo>
                <a:lnTo>
                  <a:pt x="41022" y="187452"/>
                </a:lnTo>
                <a:lnTo>
                  <a:pt x="41910" y="186690"/>
                </a:lnTo>
                <a:lnTo>
                  <a:pt x="42797" y="185928"/>
                </a:lnTo>
                <a:lnTo>
                  <a:pt x="43685" y="185293"/>
                </a:lnTo>
                <a:lnTo>
                  <a:pt x="44579" y="184531"/>
                </a:lnTo>
                <a:lnTo>
                  <a:pt x="45467" y="183769"/>
                </a:lnTo>
                <a:lnTo>
                  <a:pt x="46225" y="183134"/>
                </a:lnTo>
                <a:lnTo>
                  <a:pt x="47119" y="182372"/>
                </a:lnTo>
                <a:lnTo>
                  <a:pt x="48007" y="181737"/>
                </a:lnTo>
                <a:lnTo>
                  <a:pt x="48895" y="180975"/>
                </a:lnTo>
                <a:lnTo>
                  <a:pt x="49782" y="180213"/>
                </a:lnTo>
                <a:lnTo>
                  <a:pt x="50670" y="179578"/>
                </a:lnTo>
                <a:lnTo>
                  <a:pt x="51564" y="178816"/>
                </a:lnTo>
                <a:lnTo>
                  <a:pt x="52452" y="178181"/>
                </a:lnTo>
                <a:lnTo>
                  <a:pt x="53210" y="177419"/>
                </a:lnTo>
                <a:lnTo>
                  <a:pt x="54104" y="176657"/>
                </a:lnTo>
                <a:lnTo>
                  <a:pt x="54992" y="176022"/>
                </a:lnTo>
                <a:lnTo>
                  <a:pt x="55880" y="175260"/>
                </a:lnTo>
                <a:lnTo>
                  <a:pt x="56767" y="174625"/>
                </a:lnTo>
                <a:lnTo>
                  <a:pt x="57655" y="173863"/>
                </a:lnTo>
                <a:lnTo>
                  <a:pt x="58549" y="173228"/>
                </a:lnTo>
                <a:lnTo>
                  <a:pt x="59437" y="172466"/>
                </a:lnTo>
                <a:lnTo>
                  <a:pt x="60325" y="171704"/>
                </a:lnTo>
                <a:lnTo>
                  <a:pt x="61089" y="171069"/>
                </a:lnTo>
                <a:lnTo>
                  <a:pt x="61977" y="170307"/>
                </a:lnTo>
                <a:lnTo>
                  <a:pt x="62865" y="169672"/>
                </a:lnTo>
                <a:lnTo>
                  <a:pt x="63752" y="168910"/>
                </a:lnTo>
                <a:lnTo>
                  <a:pt x="64640" y="168275"/>
                </a:lnTo>
                <a:lnTo>
                  <a:pt x="65534" y="167513"/>
                </a:lnTo>
                <a:lnTo>
                  <a:pt x="66422" y="166878"/>
                </a:lnTo>
                <a:lnTo>
                  <a:pt x="67310" y="166116"/>
                </a:lnTo>
                <a:lnTo>
                  <a:pt x="68074" y="165481"/>
                </a:lnTo>
                <a:lnTo>
                  <a:pt x="68962" y="164719"/>
                </a:lnTo>
                <a:lnTo>
                  <a:pt x="69850" y="164084"/>
                </a:lnTo>
                <a:lnTo>
                  <a:pt x="70737" y="163449"/>
                </a:lnTo>
                <a:lnTo>
                  <a:pt x="71625" y="162687"/>
                </a:lnTo>
                <a:lnTo>
                  <a:pt x="72519" y="162052"/>
                </a:lnTo>
                <a:lnTo>
                  <a:pt x="73407" y="161290"/>
                </a:lnTo>
                <a:lnTo>
                  <a:pt x="74295" y="160655"/>
                </a:lnTo>
                <a:lnTo>
                  <a:pt x="75059" y="159893"/>
                </a:lnTo>
                <a:lnTo>
                  <a:pt x="75947" y="159258"/>
                </a:lnTo>
                <a:lnTo>
                  <a:pt x="76835" y="158623"/>
                </a:lnTo>
                <a:lnTo>
                  <a:pt x="77722" y="157861"/>
                </a:lnTo>
                <a:lnTo>
                  <a:pt x="78610" y="157226"/>
                </a:lnTo>
                <a:lnTo>
                  <a:pt x="79504" y="156464"/>
                </a:lnTo>
                <a:lnTo>
                  <a:pt x="80392" y="155829"/>
                </a:lnTo>
                <a:lnTo>
                  <a:pt x="81280" y="155194"/>
                </a:lnTo>
                <a:lnTo>
                  <a:pt x="82044" y="154432"/>
                </a:lnTo>
                <a:lnTo>
                  <a:pt x="82932" y="153797"/>
                </a:lnTo>
                <a:lnTo>
                  <a:pt x="83820" y="153162"/>
                </a:lnTo>
                <a:lnTo>
                  <a:pt x="84707" y="152400"/>
                </a:lnTo>
                <a:lnTo>
                  <a:pt x="85595" y="151765"/>
                </a:lnTo>
                <a:lnTo>
                  <a:pt x="86489" y="151130"/>
                </a:lnTo>
                <a:lnTo>
                  <a:pt x="87377" y="150368"/>
                </a:lnTo>
                <a:lnTo>
                  <a:pt x="88265" y="149733"/>
                </a:lnTo>
                <a:lnTo>
                  <a:pt x="89029" y="149098"/>
                </a:lnTo>
                <a:lnTo>
                  <a:pt x="89917" y="148336"/>
                </a:lnTo>
                <a:lnTo>
                  <a:pt x="90805" y="147701"/>
                </a:lnTo>
                <a:lnTo>
                  <a:pt x="91692" y="147066"/>
                </a:lnTo>
                <a:lnTo>
                  <a:pt x="92580" y="146431"/>
                </a:lnTo>
                <a:lnTo>
                  <a:pt x="93474" y="145669"/>
                </a:lnTo>
                <a:lnTo>
                  <a:pt x="94362" y="145034"/>
                </a:lnTo>
                <a:lnTo>
                  <a:pt x="95250" y="144399"/>
                </a:lnTo>
                <a:lnTo>
                  <a:pt x="96014" y="143764"/>
                </a:lnTo>
                <a:lnTo>
                  <a:pt x="96902" y="143002"/>
                </a:lnTo>
                <a:lnTo>
                  <a:pt x="97790" y="142367"/>
                </a:lnTo>
                <a:lnTo>
                  <a:pt x="98677" y="141732"/>
                </a:lnTo>
                <a:lnTo>
                  <a:pt x="99565" y="141097"/>
                </a:lnTo>
                <a:lnTo>
                  <a:pt x="100459" y="140462"/>
                </a:lnTo>
                <a:lnTo>
                  <a:pt x="101347" y="139700"/>
                </a:lnTo>
                <a:lnTo>
                  <a:pt x="102235" y="139065"/>
                </a:lnTo>
                <a:lnTo>
                  <a:pt x="102999" y="138430"/>
                </a:lnTo>
                <a:lnTo>
                  <a:pt x="103887" y="137795"/>
                </a:lnTo>
                <a:lnTo>
                  <a:pt x="104775" y="137160"/>
                </a:lnTo>
                <a:lnTo>
                  <a:pt x="105662" y="136525"/>
                </a:lnTo>
                <a:lnTo>
                  <a:pt x="106550" y="135763"/>
                </a:lnTo>
                <a:lnTo>
                  <a:pt x="107444" y="135128"/>
                </a:lnTo>
                <a:lnTo>
                  <a:pt x="108332" y="134493"/>
                </a:lnTo>
                <a:lnTo>
                  <a:pt x="109220" y="133858"/>
                </a:lnTo>
                <a:lnTo>
                  <a:pt x="109984" y="133223"/>
                </a:lnTo>
                <a:lnTo>
                  <a:pt x="110872" y="132588"/>
                </a:lnTo>
                <a:lnTo>
                  <a:pt x="111760" y="131953"/>
                </a:lnTo>
                <a:lnTo>
                  <a:pt x="112647" y="131318"/>
                </a:lnTo>
                <a:lnTo>
                  <a:pt x="113535" y="130683"/>
                </a:lnTo>
                <a:lnTo>
                  <a:pt x="114429" y="130048"/>
                </a:lnTo>
                <a:lnTo>
                  <a:pt x="115317" y="129413"/>
                </a:lnTo>
                <a:lnTo>
                  <a:pt x="116205" y="128778"/>
                </a:lnTo>
                <a:lnTo>
                  <a:pt x="117092" y="128143"/>
                </a:lnTo>
                <a:lnTo>
                  <a:pt x="117857" y="127381"/>
                </a:lnTo>
                <a:lnTo>
                  <a:pt x="118745" y="126746"/>
                </a:lnTo>
                <a:lnTo>
                  <a:pt x="119632" y="126111"/>
                </a:lnTo>
                <a:lnTo>
                  <a:pt x="120520" y="125476"/>
                </a:lnTo>
                <a:lnTo>
                  <a:pt x="121414" y="124968"/>
                </a:lnTo>
                <a:lnTo>
                  <a:pt x="122302" y="124333"/>
                </a:lnTo>
                <a:lnTo>
                  <a:pt x="123190" y="123698"/>
                </a:lnTo>
                <a:lnTo>
                  <a:pt x="124077" y="123063"/>
                </a:lnTo>
                <a:lnTo>
                  <a:pt x="124842" y="122428"/>
                </a:lnTo>
                <a:lnTo>
                  <a:pt x="125730" y="121793"/>
                </a:lnTo>
                <a:lnTo>
                  <a:pt x="126617" y="121158"/>
                </a:lnTo>
                <a:lnTo>
                  <a:pt x="127505" y="120523"/>
                </a:lnTo>
                <a:lnTo>
                  <a:pt x="128399" y="119888"/>
                </a:lnTo>
                <a:lnTo>
                  <a:pt x="129287" y="119253"/>
                </a:lnTo>
                <a:lnTo>
                  <a:pt x="130175" y="118618"/>
                </a:lnTo>
                <a:lnTo>
                  <a:pt x="131062" y="117983"/>
                </a:lnTo>
                <a:lnTo>
                  <a:pt x="131827" y="117348"/>
                </a:lnTo>
                <a:lnTo>
                  <a:pt x="132715" y="116840"/>
                </a:lnTo>
                <a:lnTo>
                  <a:pt x="133602" y="116205"/>
                </a:lnTo>
                <a:lnTo>
                  <a:pt x="134490" y="115570"/>
                </a:lnTo>
                <a:lnTo>
                  <a:pt x="135384" y="114935"/>
                </a:lnTo>
                <a:lnTo>
                  <a:pt x="136272" y="114300"/>
                </a:lnTo>
                <a:lnTo>
                  <a:pt x="137160" y="113665"/>
                </a:lnTo>
                <a:lnTo>
                  <a:pt x="138047" y="113157"/>
                </a:lnTo>
                <a:lnTo>
                  <a:pt x="138812" y="112522"/>
                </a:lnTo>
                <a:lnTo>
                  <a:pt x="139700" y="111887"/>
                </a:lnTo>
                <a:lnTo>
                  <a:pt x="140587" y="111252"/>
                </a:lnTo>
                <a:lnTo>
                  <a:pt x="141475" y="110617"/>
                </a:lnTo>
                <a:lnTo>
                  <a:pt x="142369" y="110109"/>
                </a:lnTo>
                <a:lnTo>
                  <a:pt x="143257" y="109474"/>
                </a:lnTo>
                <a:lnTo>
                  <a:pt x="144145" y="108839"/>
                </a:lnTo>
                <a:lnTo>
                  <a:pt x="145032" y="108204"/>
                </a:lnTo>
                <a:lnTo>
                  <a:pt x="145797" y="107696"/>
                </a:lnTo>
                <a:lnTo>
                  <a:pt x="146685" y="107061"/>
                </a:lnTo>
                <a:lnTo>
                  <a:pt x="147572" y="106426"/>
                </a:lnTo>
                <a:lnTo>
                  <a:pt x="148460" y="105918"/>
                </a:lnTo>
                <a:lnTo>
                  <a:pt x="149354" y="105283"/>
                </a:lnTo>
                <a:lnTo>
                  <a:pt x="150242" y="104648"/>
                </a:lnTo>
                <a:lnTo>
                  <a:pt x="151130" y="104140"/>
                </a:lnTo>
                <a:lnTo>
                  <a:pt x="152017" y="103505"/>
                </a:lnTo>
                <a:lnTo>
                  <a:pt x="152782" y="102870"/>
                </a:lnTo>
                <a:lnTo>
                  <a:pt x="153670" y="102362"/>
                </a:lnTo>
                <a:lnTo>
                  <a:pt x="154557" y="101727"/>
                </a:lnTo>
                <a:lnTo>
                  <a:pt x="155445" y="101219"/>
                </a:lnTo>
                <a:lnTo>
                  <a:pt x="156339" y="100584"/>
                </a:lnTo>
                <a:lnTo>
                  <a:pt x="157227" y="99949"/>
                </a:lnTo>
                <a:lnTo>
                  <a:pt x="158115" y="99441"/>
                </a:lnTo>
                <a:lnTo>
                  <a:pt x="159002" y="98806"/>
                </a:lnTo>
                <a:lnTo>
                  <a:pt x="159767" y="98298"/>
                </a:lnTo>
                <a:lnTo>
                  <a:pt x="160655" y="97663"/>
                </a:lnTo>
                <a:lnTo>
                  <a:pt x="161542" y="97155"/>
                </a:lnTo>
                <a:lnTo>
                  <a:pt x="162430" y="96520"/>
                </a:lnTo>
                <a:lnTo>
                  <a:pt x="163324" y="96012"/>
                </a:lnTo>
                <a:lnTo>
                  <a:pt x="164212" y="95377"/>
                </a:lnTo>
                <a:lnTo>
                  <a:pt x="165100" y="94869"/>
                </a:lnTo>
                <a:lnTo>
                  <a:pt x="165987" y="94234"/>
                </a:lnTo>
                <a:lnTo>
                  <a:pt x="166752" y="93726"/>
                </a:lnTo>
                <a:lnTo>
                  <a:pt x="167640" y="93091"/>
                </a:lnTo>
                <a:lnTo>
                  <a:pt x="168527" y="92583"/>
                </a:lnTo>
                <a:lnTo>
                  <a:pt x="169415" y="91948"/>
                </a:lnTo>
                <a:lnTo>
                  <a:pt x="170309" y="91440"/>
                </a:lnTo>
                <a:lnTo>
                  <a:pt x="171197" y="90805"/>
                </a:lnTo>
                <a:lnTo>
                  <a:pt x="172085" y="90297"/>
                </a:lnTo>
                <a:lnTo>
                  <a:pt x="172972" y="89789"/>
                </a:lnTo>
                <a:lnTo>
                  <a:pt x="173860" y="89154"/>
                </a:lnTo>
                <a:lnTo>
                  <a:pt x="174625" y="88646"/>
                </a:lnTo>
                <a:lnTo>
                  <a:pt x="175512" y="88011"/>
                </a:lnTo>
                <a:lnTo>
                  <a:pt x="176400" y="87503"/>
                </a:lnTo>
                <a:lnTo>
                  <a:pt x="177294" y="86995"/>
                </a:lnTo>
                <a:lnTo>
                  <a:pt x="178182" y="86360"/>
                </a:lnTo>
                <a:lnTo>
                  <a:pt x="179070" y="85852"/>
                </a:lnTo>
                <a:lnTo>
                  <a:pt x="179957" y="85344"/>
                </a:lnTo>
                <a:lnTo>
                  <a:pt x="180845" y="84836"/>
                </a:lnTo>
                <a:lnTo>
                  <a:pt x="181610" y="84201"/>
                </a:lnTo>
                <a:lnTo>
                  <a:pt x="182497" y="83693"/>
                </a:lnTo>
                <a:lnTo>
                  <a:pt x="183385" y="83185"/>
                </a:lnTo>
                <a:lnTo>
                  <a:pt x="184279" y="82550"/>
                </a:lnTo>
                <a:lnTo>
                  <a:pt x="185167" y="82042"/>
                </a:lnTo>
                <a:lnTo>
                  <a:pt x="186055" y="81534"/>
                </a:lnTo>
                <a:lnTo>
                  <a:pt x="186942" y="81026"/>
                </a:lnTo>
                <a:lnTo>
                  <a:pt x="187830" y="80518"/>
                </a:lnTo>
                <a:lnTo>
                  <a:pt x="188595" y="79883"/>
                </a:lnTo>
                <a:lnTo>
                  <a:pt x="189482" y="79375"/>
                </a:lnTo>
                <a:lnTo>
                  <a:pt x="190370" y="78867"/>
                </a:lnTo>
                <a:lnTo>
                  <a:pt x="191264" y="78359"/>
                </a:lnTo>
                <a:lnTo>
                  <a:pt x="192152" y="77851"/>
                </a:lnTo>
                <a:lnTo>
                  <a:pt x="193040" y="77343"/>
                </a:lnTo>
                <a:lnTo>
                  <a:pt x="193927" y="76708"/>
                </a:lnTo>
                <a:lnTo>
                  <a:pt x="194815" y="76200"/>
                </a:lnTo>
                <a:lnTo>
                  <a:pt x="195580" y="75692"/>
                </a:lnTo>
                <a:lnTo>
                  <a:pt x="196467" y="75184"/>
                </a:lnTo>
                <a:lnTo>
                  <a:pt x="197355" y="74676"/>
                </a:lnTo>
                <a:lnTo>
                  <a:pt x="198249" y="74168"/>
                </a:lnTo>
                <a:lnTo>
                  <a:pt x="199137" y="73660"/>
                </a:lnTo>
                <a:lnTo>
                  <a:pt x="200025" y="73152"/>
                </a:lnTo>
                <a:lnTo>
                  <a:pt x="200912" y="72644"/>
                </a:lnTo>
                <a:lnTo>
                  <a:pt x="201800" y="72136"/>
                </a:lnTo>
                <a:lnTo>
                  <a:pt x="202565" y="71628"/>
                </a:lnTo>
                <a:lnTo>
                  <a:pt x="203452" y="71120"/>
                </a:lnTo>
                <a:lnTo>
                  <a:pt x="204340" y="70612"/>
                </a:lnTo>
                <a:lnTo>
                  <a:pt x="205234" y="70104"/>
                </a:lnTo>
                <a:lnTo>
                  <a:pt x="206122" y="69596"/>
                </a:lnTo>
                <a:lnTo>
                  <a:pt x="207010" y="69088"/>
                </a:lnTo>
                <a:lnTo>
                  <a:pt x="207897" y="68580"/>
                </a:lnTo>
                <a:lnTo>
                  <a:pt x="208785" y="68072"/>
                </a:lnTo>
                <a:lnTo>
                  <a:pt x="209550" y="67564"/>
                </a:lnTo>
                <a:lnTo>
                  <a:pt x="210437" y="67056"/>
                </a:lnTo>
                <a:lnTo>
                  <a:pt x="211325" y="66548"/>
                </a:lnTo>
                <a:lnTo>
                  <a:pt x="212219" y="66167"/>
                </a:lnTo>
                <a:lnTo>
                  <a:pt x="213107" y="65659"/>
                </a:lnTo>
                <a:lnTo>
                  <a:pt x="213995" y="65151"/>
                </a:lnTo>
                <a:lnTo>
                  <a:pt x="214882" y="64643"/>
                </a:lnTo>
                <a:lnTo>
                  <a:pt x="215770" y="64135"/>
                </a:lnTo>
                <a:lnTo>
                  <a:pt x="216535" y="63627"/>
                </a:lnTo>
                <a:lnTo>
                  <a:pt x="217422" y="63246"/>
                </a:lnTo>
                <a:lnTo>
                  <a:pt x="218310" y="62738"/>
                </a:lnTo>
                <a:lnTo>
                  <a:pt x="219204" y="62230"/>
                </a:lnTo>
                <a:lnTo>
                  <a:pt x="220092" y="61722"/>
                </a:lnTo>
                <a:lnTo>
                  <a:pt x="220980" y="61341"/>
                </a:lnTo>
                <a:lnTo>
                  <a:pt x="221867" y="60833"/>
                </a:lnTo>
                <a:lnTo>
                  <a:pt x="222755" y="60325"/>
                </a:lnTo>
                <a:lnTo>
                  <a:pt x="223520" y="59817"/>
                </a:lnTo>
                <a:lnTo>
                  <a:pt x="224407" y="59436"/>
                </a:lnTo>
                <a:lnTo>
                  <a:pt x="225295" y="58928"/>
                </a:lnTo>
                <a:lnTo>
                  <a:pt x="226189" y="58420"/>
                </a:lnTo>
                <a:lnTo>
                  <a:pt x="227077" y="58039"/>
                </a:lnTo>
                <a:lnTo>
                  <a:pt x="227965" y="57531"/>
                </a:lnTo>
                <a:lnTo>
                  <a:pt x="228852" y="57023"/>
                </a:lnTo>
                <a:lnTo>
                  <a:pt x="229740" y="56642"/>
                </a:lnTo>
                <a:lnTo>
                  <a:pt x="230634" y="56134"/>
                </a:lnTo>
                <a:lnTo>
                  <a:pt x="231392" y="55753"/>
                </a:lnTo>
                <a:lnTo>
                  <a:pt x="232280" y="55245"/>
                </a:lnTo>
                <a:lnTo>
                  <a:pt x="233174" y="54737"/>
                </a:lnTo>
                <a:lnTo>
                  <a:pt x="234062" y="54356"/>
                </a:lnTo>
                <a:lnTo>
                  <a:pt x="234950" y="53848"/>
                </a:lnTo>
                <a:lnTo>
                  <a:pt x="235837" y="53467"/>
                </a:lnTo>
                <a:lnTo>
                  <a:pt x="236725" y="52959"/>
                </a:lnTo>
                <a:lnTo>
                  <a:pt x="237619" y="52578"/>
                </a:lnTo>
                <a:lnTo>
                  <a:pt x="238377" y="52070"/>
                </a:lnTo>
                <a:lnTo>
                  <a:pt x="239265" y="51689"/>
                </a:lnTo>
                <a:lnTo>
                  <a:pt x="240159" y="51181"/>
                </a:lnTo>
                <a:lnTo>
                  <a:pt x="241047" y="50800"/>
                </a:lnTo>
                <a:lnTo>
                  <a:pt x="241935" y="50419"/>
                </a:lnTo>
                <a:lnTo>
                  <a:pt x="242822" y="49911"/>
                </a:lnTo>
                <a:lnTo>
                  <a:pt x="243710" y="49530"/>
                </a:lnTo>
                <a:lnTo>
                  <a:pt x="244604" y="49022"/>
                </a:lnTo>
                <a:lnTo>
                  <a:pt x="245362" y="48641"/>
                </a:lnTo>
                <a:lnTo>
                  <a:pt x="246250" y="48260"/>
                </a:lnTo>
                <a:lnTo>
                  <a:pt x="247144" y="47752"/>
                </a:lnTo>
                <a:lnTo>
                  <a:pt x="248032" y="47371"/>
                </a:lnTo>
                <a:lnTo>
                  <a:pt x="248920" y="46863"/>
                </a:lnTo>
                <a:lnTo>
                  <a:pt x="249807" y="46482"/>
                </a:lnTo>
                <a:lnTo>
                  <a:pt x="250695" y="46101"/>
                </a:lnTo>
                <a:lnTo>
                  <a:pt x="251589" y="45720"/>
                </a:lnTo>
                <a:lnTo>
                  <a:pt x="252347" y="45212"/>
                </a:lnTo>
                <a:lnTo>
                  <a:pt x="253235" y="44831"/>
                </a:lnTo>
                <a:lnTo>
                  <a:pt x="254129" y="44450"/>
                </a:lnTo>
                <a:lnTo>
                  <a:pt x="255017" y="44069"/>
                </a:lnTo>
                <a:lnTo>
                  <a:pt x="255905" y="43561"/>
                </a:lnTo>
                <a:lnTo>
                  <a:pt x="256792" y="43180"/>
                </a:lnTo>
                <a:lnTo>
                  <a:pt x="257680" y="42799"/>
                </a:lnTo>
                <a:lnTo>
                  <a:pt x="258574" y="42418"/>
                </a:lnTo>
                <a:lnTo>
                  <a:pt x="259332" y="42037"/>
                </a:lnTo>
                <a:lnTo>
                  <a:pt x="260220" y="41529"/>
                </a:lnTo>
                <a:lnTo>
                  <a:pt x="261114" y="41148"/>
                </a:lnTo>
                <a:lnTo>
                  <a:pt x="262002" y="40767"/>
                </a:lnTo>
                <a:lnTo>
                  <a:pt x="262890" y="40386"/>
                </a:lnTo>
                <a:lnTo>
                  <a:pt x="263777" y="40005"/>
                </a:lnTo>
                <a:lnTo>
                  <a:pt x="264665" y="39624"/>
                </a:lnTo>
                <a:lnTo>
                  <a:pt x="265559" y="39243"/>
                </a:lnTo>
                <a:lnTo>
                  <a:pt x="266317" y="38862"/>
                </a:lnTo>
                <a:lnTo>
                  <a:pt x="267205" y="38481"/>
                </a:lnTo>
                <a:lnTo>
                  <a:pt x="268099" y="38100"/>
                </a:lnTo>
                <a:lnTo>
                  <a:pt x="268987" y="37719"/>
                </a:lnTo>
                <a:lnTo>
                  <a:pt x="269875" y="37338"/>
                </a:lnTo>
                <a:lnTo>
                  <a:pt x="270762" y="36957"/>
                </a:lnTo>
                <a:lnTo>
                  <a:pt x="271650" y="36576"/>
                </a:lnTo>
                <a:lnTo>
                  <a:pt x="272544" y="36195"/>
                </a:lnTo>
                <a:lnTo>
                  <a:pt x="273302" y="35814"/>
                </a:lnTo>
                <a:lnTo>
                  <a:pt x="274190" y="35433"/>
                </a:lnTo>
                <a:lnTo>
                  <a:pt x="275084" y="35052"/>
                </a:lnTo>
                <a:lnTo>
                  <a:pt x="275972" y="34671"/>
                </a:lnTo>
                <a:lnTo>
                  <a:pt x="276860" y="34290"/>
                </a:lnTo>
                <a:lnTo>
                  <a:pt x="277747" y="33909"/>
                </a:lnTo>
                <a:lnTo>
                  <a:pt x="278635" y="33528"/>
                </a:lnTo>
                <a:lnTo>
                  <a:pt x="279529" y="33274"/>
                </a:lnTo>
                <a:lnTo>
                  <a:pt x="280287" y="32893"/>
                </a:lnTo>
                <a:lnTo>
                  <a:pt x="281175" y="32512"/>
                </a:lnTo>
                <a:lnTo>
                  <a:pt x="282069" y="32131"/>
                </a:lnTo>
                <a:lnTo>
                  <a:pt x="282957" y="31750"/>
                </a:lnTo>
                <a:lnTo>
                  <a:pt x="283845" y="31496"/>
                </a:lnTo>
                <a:lnTo>
                  <a:pt x="284732" y="31115"/>
                </a:lnTo>
                <a:lnTo>
                  <a:pt x="285620" y="30734"/>
                </a:lnTo>
                <a:lnTo>
                  <a:pt x="286514" y="30353"/>
                </a:lnTo>
                <a:lnTo>
                  <a:pt x="287402" y="30099"/>
                </a:lnTo>
                <a:lnTo>
                  <a:pt x="288160" y="29718"/>
                </a:lnTo>
                <a:lnTo>
                  <a:pt x="289054" y="29337"/>
                </a:lnTo>
                <a:lnTo>
                  <a:pt x="289942" y="29083"/>
                </a:lnTo>
                <a:lnTo>
                  <a:pt x="290830" y="28702"/>
                </a:lnTo>
                <a:lnTo>
                  <a:pt x="291717" y="28321"/>
                </a:lnTo>
                <a:lnTo>
                  <a:pt x="292605" y="28067"/>
                </a:lnTo>
                <a:lnTo>
                  <a:pt x="293499" y="27686"/>
                </a:lnTo>
                <a:lnTo>
                  <a:pt x="294387" y="27305"/>
                </a:lnTo>
                <a:lnTo>
                  <a:pt x="295145" y="27051"/>
                </a:lnTo>
                <a:lnTo>
                  <a:pt x="296039" y="26670"/>
                </a:lnTo>
                <a:lnTo>
                  <a:pt x="296927" y="26416"/>
                </a:lnTo>
                <a:lnTo>
                  <a:pt x="297815" y="26035"/>
                </a:lnTo>
                <a:lnTo>
                  <a:pt x="298702" y="25781"/>
                </a:lnTo>
                <a:lnTo>
                  <a:pt x="299590" y="25400"/>
                </a:lnTo>
                <a:lnTo>
                  <a:pt x="300484" y="25146"/>
                </a:lnTo>
                <a:lnTo>
                  <a:pt x="301372" y="24765"/>
                </a:lnTo>
                <a:lnTo>
                  <a:pt x="302130" y="24511"/>
                </a:lnTo>
                <a:lnTo>
                  <a:pt x="303024" y="24130"/>
                </a:lnTo>
                <a:lnTo>
                  <a:pt x="303912" y="23876"/>
                </a:lnTo>
                <a:lnTo>
                  <a:pt x="304800" y="23495"/>
                </a:lnTo>
                <a:lnTo>
                  <a:pt x="305687" y="23241"/>
                </a:lnTo>
                <a:lnTo>
                  <a:pt x="306575" y="22987"/>
                </a:lnTo>
                <a:lnTo>
                  <a:pt x="307469" y="22606"/>
                </a:lnTo>
                <a:lnTo>
                  <a:pt x="308357" y="22352"/>
                </a:lnTo>
                <a:lnTo>
                  <a:pt x="309115" y="22098"/>
                </a:lnTo>
                <a:lnTo>
                  <a:pt x="310009" y="21717"/>
                </a:lnTo>
                <a:lnTo>
                  <a:pt x="310897" y="21463"/>
                </a:lnTo>
                <a:lnTo>
                  <a:pt x="311785" y="21209"/>
                </a:lnTo>
                <a:lnTo>
                  <a:pt x="312672" y="20828"/>
                </a:lnTo>
                <a:lnTo>
                  <a:pt x="313560" y="20574"/>
                </a:lnTo>
                <a:lnTo>
                  <a:pt x="314454" y="20320"/>
                </a:lnTo>
                <a:lnTo>
                  <a:pt x="315342" y="20066"/>
                </a:lnTo>
                <a:lnTo>
                  <a:pt x="316100" y="19685"/>
                </a:lnTo>
                <a:lnTo>
                  <a:pt x="316994" y="19431"/>
                </a:lnTo>
                <a:lnTo>
                  <a:pt x="317882" y="19177"/>
                </a:lnTo>
                <a:lnTo>
                  <a:pt x="318770" y="18923"/>
                </a:lnTo>
                <a:lnTo>
                  <a:pt x="319657" y="18669"/>
                </a:lnTo>
                <a:lnTo>
                  <a:pt x="320545" y="18288"/>
                </a:lnTo>
                <a:lnTo>
                  <a:pt x="321439" y="18034"/>
                </a:lnTo>
                <a:lnTo>
                  <a:pt x="322327" y="17780"/>
                </a:lnTo>
                <a:lnTo>
                  <a:pt x="323085" y="17526"/>
                </a:lnTo>
                <a:lnTo>
                  <a:pt x="323979" y="17272"/>
                </a:lnTo>
                <a:lnTo>
                  <a:pt x="324867" y="17018"/>
                </a:lnTo>
                <a:lnTo>
                  <a:pt x="325755" y="16764"/>
                </a:lnTo>
                <a:lnTo>
                  <a:pt x="326642" y="16510"/>
                </a:lnTo>
                <a:lnTo>
                  <a:pt x="327530" y="16256"/>
                </a:lnTo>
                <a:lnTo>
                  <a:pt x="328424" y="16002"/>
                </a:lnTo>
                <a:lnTo>
                  <a:pt x="329312" y="15748"/>
                </a:lnTo>
                <a:lnTo>
                  <a:pt x="330070" y="15494"/>
                </a:lnTo>
                <a:lnTo>
                  <a:pt x="330964" y="15240"/>
                </a:lnTo>
                <a:lnTo>
                  <a:pt x="331852" y="14986"/>
                </a:lnTo>
                <a:lnTo>
                  <a:pt x="332740" y="14732"/>
                </a:lnTo>
                <a:lnTo>
                  <a:pt x="333627" y="14478"/>
                </a:lnTo>
                <a:lnTo>
                  <a:pt x="334515" y="14224"/>
                </a:lnTo>
                <a:lnTo>
                  <a:pt x="335409" y="13970"/>
                </a:lnTo>
                <a:lnTo>
                  <a:pt x="336297" y="13716"/>
                </a:lnTo>
                <a:lnTo>
                  <a:pt x="337055" y="13589"/>
                </a:lnTo>
                <a:lnTo>
                  <a:pt x="337949" y="13335"/>
                </a:lnTo>
                <a:lnTo>
                  <a:pt x="338837" y="13081"/>
                </a:lnTo>
                <a:lnTo>
                  <a:pt x="339725" y="12827"/>
                </a:lnTo>
                <a:lnTo>
                  <a:pt x="340612" y="12573"/>
                </a:lnTo>
                <a:lnTo>
                  <a:pt x="341500" y="12446"/>
                </a:lnTo>
                <a:lnTo>
                  <a:pt x="342394" y="12192"/>
                </a:lnTo>
                <a:lnTo>
                  <a:pt x="343282" y="11938"/>
                </a:lnTo>
                <a:lnTo>
                  <a:pt x="344170" y="11684"/>
                </a:lnTo>
                <a:lnTo>
                  <a:pt x="344934" y="11557"/>
                </a:lnTo>
                <a:lnTo>
                  <a:pt x="345822" y="11303"/>
                </a:lnTo>
                <a:lnTo>
                  <a:pt x="346710" y="11049"/>
                </a:lnTo>
                <a:lnTo>
                  <a:pt x="347597" y="10922"/>
                </a:lnTo>
                <a:lnTo>
                  <a:pt x="348485" y="10668"/>
                </a:lnTo>
                <a:lnTo>
                  <a:pt x="349379" y="10414"/>
                </a:lnTo>
                <a:lnTo>
                  <a:pt x="350267" y="10287"/>
                </a:lnTo>
                <a:lnTo>
                  <a:pt x="351155" y="10033"/>
                </a:lnTo>
                <a:lnTo>
                  <a:pt x="351919" y="9779"/>
                </a:lnTo>
                <a:lnTo>
                  <a:pt x="352807" y="9652"/>
                </a:lnTo>
                <a:lnTo>
                  <a:pt x="353695" y="9398"/>
                </a:lnTo>
                <a:lnTo>
                  <a:pt x="354582" y="9271"/>
                </a:lnTo>
                <a:lnTo>
                  <a:pt x="355470" y="9017"/>
                </a:lnTo>
                <a:lnTo>
                  <a:pt x="356364" y="8890"/>
                </a:lnTo>
                <a:lnTo>
                  <a:pt x="357252" y="8636"/>
                </a:lnTo>
                <a:lnTo>
                  <a:pt x="358140" y="8509"/>
                </a:lnTo>
                <a:lnTo>
                  <a:pt x="358904" y="8255"/>
                </a:lnTo>
                <a:lnTo>
                  <a:pt x="359792" y="8128"/>
                </a:lnTo>
                <a:lnTo>
                  <a:pt x="360680" y="7874"/>
                </a:lnTo>
                <a:lnTo>
                  <a:pt x="361567" y="7747"/>
                </a:lnTo>
                <a:lnTo>
                  <a:pt x="362455" y="7620"/>
                </a:lnTo>
                <a:lnTo>
                  <a:pt x="363349" y="7366"/>
                </a:lnTo>
                <a:lnTo>
                  <a:pt x="364237" y="7239"/>
                </a:lnTo>
                <a:lnTo>
                  <a:pt x="365125" y="7112"/>
                </a:lnTo>
                <a:lnTo>
                  <a:pt x="365889" y="6858"/>
                </a:lnTo>
                <a:lnTo>
                  <a:pt x="366777" y="6731"/>
                </a:lnTo>
                <a:lnTo>
                  <a:pt x="367665" y="6604"/>
                </a:lnTo>
                <a:lnTo>
                  <a:pt x="368552" y="6350"/>
                </a:lnTo>
                <a:lnTo>
                  <a:pt x="369440" y="6223"/>
                </a:lnTo>
                <a:lnTo>
                  <a:pt x="370334" y="6096"/>
                </a:lnTo>
                <a:lnTo>
                  <a:pt x="371222" y="5969"/>
                </a:lnTo>
                <a:lnTo>
                  <a:pt x="372110" y="5715"/>
                </a:lnTo>
                <a:lnTo>
                  <a:pt x="372874" y="5588"/>
                </a:lnTo>
                <a:lnTo>
                  <a:pt x="373762" y="5461"/>
                </a:lnTo>
                <a:lnTo>
                  <a:pt x="374650" y="5334"/>
                </a:lnTo>
                <a:lnTo>
                  <a:pt x="375537" y="5207"/>
                </a:lnTo>
                <a:lnTo>
                  <a:pt x="376425" y="4953"/>
                </a:lnTo>
                <a:lnTo>
                  <a:pt x="377319" y="4826"/>
                </a:lnTo>
                <a:lnTo>
                  <a:pt x="378207" y="4699"/>
                </a:lnTo>
                <a:lnTo>
                  <a:pt x="379095" y="4572"/>
                </a:lnTo>
                <a:lnTo>
                  <a:pt x="379859" y="4445"/>
                </a:lnTo>
                <a:lnTo>
                  <a:pt x="380747" y="4318"/>
                </a:lnTo>
                <a:lnTo>
                  <a:pt x="381635" y="4191"/>
                </a:lnTo>
                <a:lnTo>
                  <a:pt x="382522" y="4064"/>
                </a:lnTo>
                <a:lnTo>
                  <a:pt x="383410" y="3937"/>
                </a:lnTo>
                <a:lnTo>
                  <a:pt x="384304" y="3810"/>
                </a:lnTo>
                <a:lnTo>
                  <a:pt x="385192" y="3683"/>
                </a:lnTo>
                <a:lnTo>
                  <a:pt x="386080" y="3556"/>
                </a:lnTo>
                <a:lnTo>
                  <a:pt x="386844" y="3429"/>
                </a:lnTo>
                <a:lnTo>
                  <a:pt x="387732" y="3302"/>
                </a:lnTo>
                <a:lnTo>
                  <a:pt x="388620" y="3175"/>
                </a:lnTo>
                <a:lnTo>
                  <a:pt x="389507" y="3048"/>
                </a:lnTo>
                <a:lnTo>
                  <a:pt x="390395" y="2921"/>
                </a:lnTo>
                <a:lnTo>
                  <a:pt x="391289" y="2921"/>
                </a:lnTo>
                <a:lnTo>
                  <a:pt x="392177" y="2794"/>
                </a:lnTo>
                <a:lnTo>
                  <a:pt x="393065" y="2667"/>
                </a:lnTo>
                <a:lnTo>
                  <a:pt x="393829" y="2540"/>
                </a:lnTo>
                <a:lnTo>
                  <a:pt x="394717" y="2413"/>
                </a:lnTo>
                <a:lnTo>
                  <a:pt x="395605" y="2413"/>
                </a:lnTo>
                <a:lnTo>
                  <a:pt x="396492" y="2286"/>
                </a:lnTo>
                <a:lnTo>
                  <a:pt x="397380" y="2159"/>
                </a:lnTo>
                <a:lnTo>
                  <a:pt x="398274" y="2032"/>
                </a:lnTo>
                <a:lnTo>
                  <a:pt x="399162" y="2032"/>
                </a:lnTo>
                <a:lnTo>
                  <a:pt x="400050" y="1905"/>
                </a:lnTo>
                <a:lnTo>
                  <a:pt x="400937" y="1778"/>
                </a:lnTo>
                <a:lnTo>
                  <a:pt x="401702" y="1651"/>
                </a:lnTo>
                <a:lnTo>
                  <a:pt x="402590" y="1651"/>
                </a:lnTo>
                <a:lnTo>
                  <a:pt x="403477" y="1524"/>
                </a:lnTo>
                <a:lnTo>
                  <a:pt x="404365" y="1524"/>
                </a:lnTo>
                <a:lnTo>
                  <a:pt x="405259" y="1397"/>
                </a:lnTo>
                <a:lnTo>
                  <a:pt x="406147" y="1270"/>
                </a:lnTo>
                <a:lnTo>
                  <a:pt x="407035" y="1270"/>
                </a:lnTo>
                <a:lnTo>
                  <a:pt x="407922" y="1143"/>
                </a:lnTo>
                <a:lnTo>
                  <a:pt x="408687" y="1143"/>
                </a:lnTo>
                <a:lnTo>
                  <a:pt x="409575" y="1016"/>
                </a:lnTo>
                <a:lnTo>
                  <a:pt x="410462" y="1016"/>
                </a:lnTo>
                <a:lnTo>
                  <a:pt x="411350" y="889"/>
                </a:lnTo>
                <a:lnTo>
                  <a:pt x="412244" y="889"/>
                </a:lnTo>
                <a:lnTo>
                  <a:pt x="413132" y="762"/>
                </a:lnTo>
                <a:lnTo>
                  <a:pt x="414020" y="762"/>
                </a:lnTo>
                <a:lnTo>
                  <a:pt x="414907" y="635"/>
                </a:lnTo>
                <a:lnTo>
                  <a:pt x="416560" y="635"/>
                </a:lnTo>
                <a:lnTo>
                  <a:pt x="417447" y="508"/>
                </a:lnTo>
                <a:lnTo>
                  <a:pt x="419229" y="508"/>
                </a:lnTo>
                <a:lnTo>
                  <a:pt x="420117" y="381"/>
                </a:lnTo>
                <a:lnTo>
                  <a:pt x="421892" y="381"/>
                </a:lnTo>
                <a:lnTo>
                  <a:pt x="422657" y="254"/>
                </a:lnTo>
                <a:lnTo>
                  <a:pt x="425320" y="254"/>
                </a:lnTo>
                <a:lnTo>
                  <a:pt x="426214" y="127"/>
                </a:lnTo>
                <a:lnTo>
                  <a:pt x="432305" y="127"/>
                </a:lnTo>
                <a:lnTo>
                  <a:pt x="433199" y="0"/>
                </a:lnTo>
                <a:lnTo>
                  <a:pt x="4366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7078979" y="2004511"/>
            <a:ext cx="297873" cy="24678"/>
          </a:xfrm>
          <a:custGeom>
            <a:avLst/>
            <a:gdLst/>
            <a:ahLst/>
            <a:cxnLst/>
            <a:rect l="l" t="t" r="r" b="b"/>
            <a:pathLst>
              <a:path w="436879" h="36194">
                <a:moveTo>
                  <a:pt x="0" y="0"/>
                </a:moveTo>
                <a:lnTo>
                  <a:pt x="762" y="129"/>
                </a:lnTo>
                <a:lnTo>
                  <a:pt x="1651" y="252"/>
                </a:lnTo>
                <a:lnTo>
                  <a:pt x="2540" y="252"/>
                </a:lnTo>
                <a:lnTo>
                  <a:pt x="3429" y="382"/>
                </a:lnTo>
                <a:lnTo>
                  <a:pt x="4318" y="505"/>
                </a:lnTo>
                <a:lnTo>
                  <a:pt x="5207" y="505"/>
                </a:lnTo>
                <a:lnTo>
                  <a:pt x="6096" y="635"/>
                </a:lnTo>
                <a:lnTo>
                  <a:pt x="6985" y="764"/>
                </a:lnTo>
                <a:lnTo>
                  <a:pt x="7747" y="764"/>
                </a:lnTo>
                <a:lnTo>
                  <a:pt x="8636" y="887"/>
                </a:lnTo>
                <a:lnTo>
                  <a:pt x="9525" y="1017"/>
                </a:lnTo>
                <a:lnTo>
                  <a:pt x="10414" y="1017"/>
                </a:lnTo>
                <a:lnTo>
                  <a:pt x="11303" y="1140"/>
                </a:lnTo>
                <a:lnTo>
                  <a:pt x="12192" y="1270"/>
                </a:lnTo>
                <a:lnTo>
                  <a:pt x="13081" y="1270"/>
                </a:lnTo>
                <a:lnTo>
                  <a:pt x="13970" y="1399"/>
                </a:lnTo>
                <a:lnTo>
                  <a:pt x="14732" y="1522"/>
                </a:lnTo>
                <a:lnTo>
                  <a:pt x="15621" y="1522"/>
                </a:lnTo>
                <a:lnTo>
                  <a:pt x="16510" y="1652"/>
                </a:lnTo>
                <a:lnTo>
                  <a:pt x="17399" y="1775"/>
                </a:lnTo>
                <a:lnTo>
                  <a:pt x="18288" y="1775"/>
                </a:lnTo>
                <a:lnTo>
                  <a:pt x="19177" y="1905"/>
                </a:lnTo>
                <a:lnTo>
                  <a:pt x="20066" y="2034"/>
                </a:lnTo>
                <a:lnTo>
                  <a:pt x="20955" y="2034"/>
                </a:lnTo>
                <a:lnTo>
                  <a:pt x="21717" y="2157"/>
                </a:lnTo>
                <a:lnTo>
                  <a:pt x="22606" y="2287"/>
                </a:lnTo>
                <a:lnTo>
                  <a:pt x="23495" y="2287"/>
                </a:lnTo>
                <a:lnTo>
                  <a:pt x="24384" y="2410"/>
                </a:lnTo>
                <a:lnTo>
                  <a:pt x="25273" y="2540"/>
                </a:lnTo>
                <a:lnTo>
                  <a:pt x="26162" y="2540"/>
                </a:lnTo>
                <a:lnTo>
                  <a:pt x="27051" y="2669"/>
                </a:lnTo>
                <a:lnTo>
                  <a:pt x="27940" y="2792"/>
                </a:lnTo>
                <a:lnTo>
                  <a:pt x="28702" y="2792"/>
                </a:lnTo>
                <a:lnTo>
                  <a:pt x="29591" y="2922"/>
                </a:lnTo>
                <a:lnTo>
                  <a:pt x="30480" y="3045"/>
                </a:lnTo>
                <a:lnTo>
                  <a:pt x="31369" y="3045"/>
                </a:lnTo>
                <a:lnTo>
                  <a:pt x="32258" y="3175"/>
                </a:lnTo>
                <a:lnTo>
                  <a:pt x="33147" y="3304"/>
                </a:lnTo>
                <a:lnTo>
                  <a:pt x="34036" y="3304"/>
                </a:lnTo>
                <a:lnTo>
                  <a:pt x="34925" y="3427"/>
                </a:lnTo>
                <a:lnTo>
                  <a:pt x="35687" y="3557"/>
                </a:lnTo>
                <a:lnTo>
                  <a:pt x="36576" y="3557"/>
                </a:lnTo>
                <a:lnTo>
                  <a:pt x="37465" y="3680"/>
                </a:lnTo>
                <a:lnTo>
                  <a:pt x="38354" y="3810"/>
                </a:lnTo>
                <a:lnTo>
                  <a:pt x="39243" y="3810"/>
                </a:lnTo>
                <a:lnTo>
                  <a:pt x="40132" y="3939"/>
                </a:lnTo>
                <a:lnTo>
                  <a:pt x="41021" y="4062"/>
                </a:lnTo>
                <a:lnTo>
                  <a:pt x="41910" y="4062"/>
                </a:lnTo>
                <a:lnTo>
                  <a:pt x="42799" y="4192"/>
                </a:lnTo>
                <a:lnTo>
                  <a:pt x="43561" y="4315"/>
                </a:lnTo>
                <a:lnTo>
                  <a:pt x="44450" y="4315"/>
                </a:lnTo>
                <a:lnTo>
                  <a:pt x="45339" y="4445"/>
                </a:lnTo>
                <a:lnTo>
                  <a:pt x="46228" y="4574"/>
                </a:lnTo>
                <a:lnTo>
                  <a:pt x="47117" y="4574"/>
                </a:lnTo>
                <a:lnTo>
                  <a:pt x="48006" y="4697"/>
                </a:lnTo>
                <a:lnTo>
                  <a:pt x="48895" y="4827"/>
                </a:lnTo>
                <a:lnTo>
                  <a:pt x="49784" y="4827"/>
                </a:lnTo>
                <a:lnTo>
                  <a:pt x="50546" y="4950"/>
                </a:lnTo>
                <a:lnTo>
                  <a:pt x="51435" y="5080"/>
                </a:lnTo>
                <a:lnTo>
                  <a:pt x="52324" y="5080"/>
                </a:lnTo>
                <a:lnTo>
                  <a:pt x="53213" y="5209"/>
                </a:lnTo>
                <a:lnTo>
                  <a:pt x="54102" y="5209"/>
                </a:lnTo>
                <a:lnTo>
                  <a:pt x="54991" y="5332"/>
                </a:lnTo>
                <a:lnTo>
                  <a:pt x="55880" y="5462"/>
                </a:lnTo>
                <a:lnTo>
                  <a:pt x="56769" y="5462"/>
                </a:lnTo>
                <a:lnTo>
                  <a:pt x="57531" y="5585"/>
                </a:lnTo>
                <a:lnTo>
                  <a:pt x="58420" y="5715"/>
                </a:lnTo>
                <a:lnTo>
                  <a:pt x="59309" y="5715"/>
                </a:lnTo>
                <a:lnTo>
                  <a:pt x="60198" y="5844"/>
                </a:lnTo>
                <a:lnTo>
                  <a:pt x="61087" y="5967"/>
                </a:lnTo>
                <a:lnTo>
                  <a:pt x="61976" y="5967"/>
                </a:lnTo>
                <a:lnTo>
                  <a:pt x="62865" y="6097"/>
                </a:lnTo>
                <a:lnTo>
                  <a:pt x="63754" y="6220"/>
                </a:lnTo>
                <a:lnTo>
                  <a:pt x="64516" y="6220"/>
                </a:lnTo>
                <a:lnTo>
                  <a:pt x="65405" y="6350"/>
                </a:lnTo>
                <a:lnTo>
                  <a:pt x="66294" y="6350"/>
                </a:lnTo>
                <a:lnTo>
                  <a:pt x="67183" y="6479"/>
                </a:lnTo>
                <a:lnTo>
                  <a:pt x="68072" y="6602"/>
                </a:lnTo>
                <a:lnTo>
                  <a:pt x="68961" y="6602"/>
                </a:lnTo>
                <a:lnTo>
                  <a:pt x="69850" y="6732"/>
                </a:lnTo>
                <a:lnTo>
                  <a:pt x="70739" y="6855"/>
                </a:lnTo>
                <a:lnTo>
                  <a:pt x="71501" y="6855"/>
                </a:lnTo>
                <a:lnTo>
                  <a:pt x="72390" y="6985"/>
                </a:lnTo>
                <a:lnTo>
                  <a:pt x="73279" y="7114"/>
                </a:lnTo>
                <a:lnTo>
                  <a:pt x="74168" y="7114"/>
                </a:lnTo>
                <a:lnTo>
                  <a:pt x="75057" y="7237"/>
                </a:lnTo>
                <a:lnTo>
                  <a:pt x="75946" y="7367"/>
                </a:lnTo>
                <a:lnTo>
                  <a:pt x="76835" y="7367"/>
                </a:lnTo>
                <a:lnTo>
                  <a:pt x="77724" y="7490"/>
                </a:lnTo>
                <a:lnTo>
                  <a:pt x="78486" y="7490"/>
                </a:lnTo>
                <a:lnTo>
                  <a:pt x="79375" y="7620"/>
                </a:lnTo>
                <a:lnTo>
                  <a:pt x="80264" y="7749"/>
                </a:lnTo>
                <a:lnTo>
                  <a:pt x="81153" y="7749"/>
                </a:lnTo>
                <a:lnTo>
                  <a:pt x="82042" y="7872"/>
                </a:lnTo>
                <a:lnTo>
                  <a:pt x="82931" y="8002"/>
                </a:lnTo>
                <a:lnTo>
                  <a:pt x="83820" y="8002"/>
                </a:lnTo>
                <a:lnTo>
                  <a:pt x="84709" y="8125"/>
                </a:lnTo>
                <a:lnTo>
                  <a:pt x="85471" y="8125"/>
                </a:lnTo>
                <a:lnTo>
                  <a:pt x="86360" y="8255"/>
                </a:lnTo>
                <a:lnTo>
                  <a:pt x="87249" y="8384"/>
                </a:lnTo>
                <a:lnTo>
                  <a:pt x="88138" y="8384"/>
                </a:lnTo>
                <a:lnTo>
                  <a:pt x="89027" y="8507"/>
                </a:lnTo>
                <a:lnTo>
                  <a:pt x="89916" y="8637"/>
                </a:lnTo>
                <a:lnTo>
                  <a:pt x="90805" y="8637"/>
                </a:lnTo>
                <a:lnTo>
                  <a:pt x="91694" y="8760"/>
                </a:lnTo>
                <a:lnTo>
                  <a:pt x="92456" y="8890"/>
                </a:lnTo>
                <a:lnTo>
                  <a:pt x="93345" y="8890"/>
                </a:lnTo>
                <a:lnTo>
                  <a:pt x="94234" y="9019"/>
                </a:lnTo>
                <a:lnTo>
                  <a:pt x="95123" y="9019"/>
                </a:lnTo>
                <a:lnTo>
                  <a:pt x="96012" y="9142"/>
                </a:lnTo>
                <a:lnTo>
                  <a:pt x="96901" y="9272"/>
                </a:lnTo>
                <a:lnTo>
                  <a:pt x="97790" y="9272"/>
                </a:lnTo>
                <a:lnTo>
                  <a:pt x="98679" y="9395"/>
                </a:lnTo>
                <a:lnTo>
                  <a:pt x="99568" y="9525"/>
                </a:lnTo>
                <a:lnTo>
                  <a:pt x="100330" y="9525"/>
                </a:lnTo>
                <a:lnTo>
                  <a:pt x="101219" y="9654"/>
                </a:lnTo>
                <a:lnTo>
                  <a:pt x="102108" y="9654"/>
                </a:lnTo>
                <a:lnTo>
                  <a:pt x="102997" y="9777"/>
                </a:lnTo>
                <a:lnTo>
                  <a:pt x="103886" y="9907"/>
                </a:lnTo>
                <a:lnTo>
                  <a:pt x="104775" y="9907"/>
                </a:lnTo>
                <a:lnTo>
                  <a:pt x="105664" y="10030"/>
                </a:lnTo>
                <a:lnTo>
                  <a:pt x="106553" y="10030"/>
                </a:lnTo>
                <a:lnTo>
                  <a:pt x="107315" y="10160"/>
                </a:lnTo>
                <a:lnTo>
                  <a:pt x="108204" y="10289"/>
                </a:lnTo>
                <a:lnTo>
                  <a:pt x="109093" y="10289"/>
                </a:lnTo>
                <a:lnTo>
                  <a:pt x="109982" y="10412"/>
                </a:lnTo>
                <a:lnTo>
                  <a:pt x="110871" y="10542"/>
                </a:lnTo>
                <a:lnTo>
                  <a:pt x="111760" y="10542"/>
                </a:lnTo>
                <a:lnTo>
                  <a:pt x="112649" y="10665"/>
                </a:lnTo>
                <a:lnTo>
                  <a:pt x="113538" y="10665"/>
                </a:lnTo>
                <a:lnTo>
                  <a:pt x="114300" y="10795"/>
                </a:lnTo>
                <a:lnTo>
                  <a:pt x="115189" y="10924"/>
                </a:lnTo>
                <a:lnTo>
                  <a:pt x="116078" y="10924"/>
                </a:lnTo>
                <a:lnTo>
                  <a:pt x="116967" y="11047"/>
                </a:lnTo>
                <a:lnTo>
                  <a:pt x="117856" y="11047"/>
                </a:lnTo>
                <a:lnTo>
                  <a:pt x="118745" y="11177"/>
                </a:lnTo>
                <a:lnTo>
                  <a:pt x="119634" y="11300"/>
                </a:lnTo>
                <a:lnTo>
                  <a:pt x="120523" y="11300"/>
                </a:lnTo>
                <a:lnTo>
                  <a:pt x="121285" y="11430"/>
                </a:lnTo>
                <a:lnTo>
                  <a:pt x="122174" y="11559"/>
                </a:lnTo>
                <a:lnTo>
                  <a:pt x="123063" y="11559"/>
                </a:lnTo>
                <a:lnTo>
                  <a:pt x="123952" y="11682"/>
                </a:lnTo>
                <a:lnTo>
                  <a:pt x="124841" y="11682"/>
                </a:lnTo>
                <a:lnTo>
                  <a:pt x="125730" y="11812"/>
                </a:lnTo>
                <a:lnTo>
                  <a:pt x="126619" y="11935"/>
                </a:lnTo>
                <a:lnTo>
                  <a:pt x="127508" y="11935"/>
                </a:lnTo>
                <a:lnTo>
                  <a:pt x="128270" y="12065"/>
                </a:lnTo>
                <a:lnTo>
                  <a:pt x="129159" y="12065"/>
                </a:lnTo>
                <a:lnTo>
                  <a:pt x="130048" y="12194"/>
                </a:lnTo>
                <a:lnTo>
                  <a:pt x="130937" y="12317"/>
                </a:lnTo>
                <a:lnTo>
                  <a:pt x="131826" y="12317"/>
                </a:lnTo>
                <a:lnTo>
                  <a:pt x="132715" y="12447"/>
                </a:lnTo>
                <a:lnTo>
                  <a:pt x="133604" y="12447"/>
                </a:lnTo>
                <a:lnTo>
                  <a:pt x="134493" y="12570"/>
                </a:lnTo>
                <a:lnTo>
                  <a:pt x="135255" y="12700"/>
                </a:lnTo>
                <a:lnTo>
                  <a:pt x="136144" y="12700"/>
                </a:lnTo>
                <a:lnTo>
                  <a:pt x="137033" y="12829"/>
                </a:lnTo>
                <a:lnTo>
                  <a:pt x="137922" y="12829"/>
                </a:lnTo>
                <a:lnTo>
                  <a:pt x="138811" y="12952"/>
                </a:lnTo>
                <a:lnTo>
                  <a:pt x="139700" y="13082"/>
                </a:lnTo>
                <a:lnTo>
                  <a:pt x="140589" y="13082"/>
                </a:lnTo>
                <a:lnTo>
                  <a:pt x="141478" y="13205"/>
                </a:lnTo>
                <a:lnTo>
                  <a:pt x="142240" y="13205"/>
                </a:lnTo>
                <a:lnTo>
                  <a:pt x="143129" y="13335"/>
                </a:lnTo>
                <a:lnTo>
                  <a:pt x="144018" y="13464"/>
                </a:lnTo>
                <a:lnTo>
                  <a:pt x="144907" y="13464"/>
                </a:lnTo>
                <a:lnTo>
                  <a:pt x="145796" y="13587"/>
                </a:lnTo>
                <a:lnTo>
                  <a:pt x="146685" y="13587"/>
                </a:lnTo>
                <a:lnTo>
                  <a:pt x="147574" y="13717"/>
                </a:lnTo>
                <a:lnTo>
                  <a:pt x="148463" y="13840"/>
                </a:lnTo>
                <a:lnTo>
                  <a:pt x="149225" y="13840"/>
                </a:lnTo>
                <a:lnTo>
                  <a:pt x="150114" y="13970"/>
                </a:lnTo>
                <a:lnTo>
                  <a:pt x="151003" y="13970"/>
                </a:lnTo>
                <a:lnTo>
                  <a:pt x="151892" y="14099"/>
                </a:lnTo>
                <a:lnTo>
                  <a:pt x="152781" y="14222"/>
                </a:lnTo>
                <a:lnTo>
                  <a:pt x="153670" y="14222"/>
                </a:lnTo>
                <a:lnTo>
                  <a:pt x="154559" y="14352"/>
                </a:lnTo>
                <a:lnTo>
                  <a:pt x="155448" y="14352"/>
                </a:lnTo>
                <a:lnTo>
                  <a:pt x="156337" y="14475"/>
                </a:lnTo>
                <a:lnTo>
                  <a:pt x="157099" y="14605"/>
                </a:lnTo>
                <a:lnTo>
                  <a:pt x="157988" y="14605"/>
                </a:lnTo>
                <a:lnTo>
                  <a:pt x="158877" y="14734"/>
                </a:lnTo>
                <a:lnTo>
                  <a:pt x="159766" y="14734"/>
                </a:lnTo>
                <a:lnTo>
                  <a:pt x="160655" y="14857"/>
                </a:lnTo>
                <a:lnTo>
                  <a:pt x="161544" y="14987"/>
                </a:lnTo>
                <a:lnTo>
                  <a:pt x="162433" y="14987"/>
                </a:lnTo>
                <a:lnTo>
                  <a:pt x="163322" y="15110"/>
                </a:lnTo>
                <a:lnTo>
                  <a:pt x="164084" y="15110"/>
                </a:lnTo>
                <a:lnTo>
                  <a:pt x="164973" y="15240"/>
                </a:lnTo>
                <a:lnTo>
                  <a:pt x="165862" y="15369"/>
                </a:lnTo>
                <a:lnTo>
                  <a:pt x="166751" y="15369"/>
                </a:lnTo>
                <a:lnTo>
                  <a:pt x="167640" y="15492"/>
                </a:lnTo>
                <a:lnTo>
                  <a:pt x="168529" y="15492"/>
                </a:lnTo>
                <a:lnTo>
                  <a:pt x="169418" y="15622"/>
                </a:lnTo>
                <a:lnTo>
                  <a:pt x="170307" y="15622"/>
                </a:lnTo>
                <a:lnTo>
                  <a:pt x="171069" y="15745"/>
                </a:lnTo>
                <a:lnTo>
                  <a:pt x="171958" y="15875"/>
                </a:lnTo>
                <a:lnTo>
                  <a:pt x="172847" y="15875"/>
                </a:lnTo>
                <a:lnTo>
                  <a:pt x="173736" y="16004"/>
                </a:lnTo>
                <a:lnTo>
                  <a:pt x="174625" y="16004"/>
                </a:lnTo>
                <a:lnTo>
                  <a:pt x="175514" y="16127"/>
                </a:lnTo>
                <a:lnTo>
                  <a:pt x="176403" y="16257"/>
                </a:lnTo>
                <a:lnTo>
                  <a:pt x="177292" y="16257"/>
                </a:lnTo>
                <a:lnTo>
                  <a:pt x="178054" y="16380"/>
                </a:lnTo>
                <a:lnTo>
                  <a:pt x="178943" y="16380"/>
                </a:lnTo>
                <a:lnTo>
                  <a:pt x="179832" y="16510"/>
                </a:lnTo>
                <a:lnTo>
                  <a:pt x="180721" y="16510"/>
                </a:lnTo>
                <a:lnTo>
                  <a:pt x="181610" y="16639"/>
                </a:lnTo>
                <a:lnTo>
                  <a:pt x="182499" y="16762"/>
                </a:lnTo>
                <a:lnTo>
                  <a:pt x="183388" y="16762"/>
                </a:lnTo>
                <a:lnTo>
                  <a:pt x="184277" y="16892"/>
                </a:lnTo>
                <a:lnTo>
                  <a:pt x="185039" y="16892"/>
                </a:lnTo>
                <a:lnTo>
                  <a:pt x="185928" y="17015"/>
                </a:lnTo>
                <a:lnTo>
                  <a:pt x="186817" y="17145"/>
                </a:lnTo>
                <a:lnTo>
                  <a:pt x="187706" y="17145"/>
                </a:lnTo>
                <a:lnTo>
                  <a:pt x="188595" y="17274"/>
                </a:lnTo>
                <a:lnTo>
                  <a:pt x="189484" y="17274"/>
                </a:lnTo>
                <a:lnTo>
                  <a:pt x="190373" y="17397"/>
                </a:lnTo>
                <a:lnTo>
                  <a:pt x="191262" y="17397"/>
                </a:lnTo>
                <a:lnTo>
                  <a:pt x="192024" y="17527"/>
                </a:lnTo>
                <a:lnTo>
                  <a:pt x="192913" y="17650"/>
                </a:lnTo>
                <a:lnTo>
                  <a:pt x="193802" y="17650"/>
                </a:lnTo>
                <a:lnTo>
                  <a:pt x="194691" y="17780"/>
                </a:lnTo>
                <a:lnTo>
                  <a:pt x="195580" y="17780"/>
                </a:lnTo>
                <a:lnTo>
                  <a:pt x="196469" y="17909"/>
                </a:lnTo>
                <a:lnTo>
                  <a:pt x="197358" y="17909"/>
                </a:lnTo>
                <a:lnTo>
                  <a:pt x="198247" y="18032"/>
                </a:lnTo>
                <a:lnTo>
                  <a:pt x="199009" y="18162"/>
                </a:lnTo>
                <a:lnTo>
                  <a:pt x="199898" y="18162"/>
                </a:lnTo>
                <a:lnTo>
                  <a:pt x="200787" y="18285"/>
                </a:lnTo>
                <a:lnTo>
                  <a:pt x="201676" y="18285"/>
                </a:lnTo>
                <a:lnTo>
                  <a:pt x="202565" y="18415"/>
                </a:lnTo>
                <a:lnTo>
                  <a:pt x="203454" y="18415"/>
                </a:lnTo>
                <a:lnTo>
                  <a:pt x="204343" y="18544"/>
                </a:lnTo>
                <a:lnTo>
                  <a:pt x="205232" y="18667"/>
                </a:lnTo>
                <a:lnTo>
                  <a:pt x="205994" y="18667"/>
                </a:lnTo>
                <a:lnTo>
                  <a:pt x="206883" y="18797"/>
                </a:lnTo>
                <a:lnTo>
                  <a:pt x="207772" y="18797"/>
                </a:lnTo>
                <a:lnTo>
                  <a:pt x="208661" y="18920"/>
                </a:lnTo>
                <a:lnTo>
                  <a:pt x="209550" y="18920"/>
                </a:lnTo>
                <a:lnTo>
                  <a:pt x="210439" y="19050"/>
                </a:lnTo>
                <a:lnTo>
                  <a:pt x="211328" y="19179"/>
                </a:lnTo>
                <a:lnTo>
                  <a:pt x="212217" y="19179"/>
                </a:lnTo>
                <a:lnTo>
                  <a:pt x="213106" y="19302"/>
                </a:lnTo>
                <a:lnTo>
                  <a:pt x="213868" y="19302"/>
                </a:lnTo>
                <a:lnTo>
                  <a:pt x="214757" y="19432"/>
                </a:lnTo>
                <a:lnTo>
                  <a:pt x="215646" y="19432"/>
                </a:lnTo>
                <a:lnTo>
                  <a:pt x="216535" y="19555"/>
                </a:lnTo>
                <a:lnTo>
                  <a:pt x="217424" y="19685"/>
                </a:lnTo>
                <a:lnTo>
                  <a:pt x="218313" y="19685"/>
                </a:lnTo>
                <a:lnTo>
                  <a:pt x="219202" y="19814"/>
                </a:lnTo>
                <a:lnTo>
                  <a:pt x="220091" y="19814"/>
                </a:lnTo>
                <a:lnTo>
                  <a:pt x="220853" y="19937"/>
                </a:lnTo>
                <a:lnTo>
                  <a:pt x="221742" y="19937"/>
                </a:lnTo>
                <a:lnTo>
                  <a:pt x="222631" y="20067"/>
                </a:lnTo>
                <a:lnTo>
                  <a:pt x="223520" y="20067"/>
                </a:lnTo>
                <a:lnTo>
                  <a:pt x="224409" y="20190"/>
                </a:lnTo>
                <a:lnTo>
                  <a:pt x="225298" y="20320"/>
                </a:lnTo>
                <a:lnTo>
                  <a:pt x="226187" y="20320"/>
                </a:lnTo>
                <a:lnTo>
                  <a:pt x="227076" y="20449"/>
                </a:lnTo>
                <a:lnTo>
                  <a:pt x="227838" y="20449"/>
                </a:lnTo>
                <a:lnTo>
                  <a:pt x="228727" y="20572"/>
                </a:lnTo>
                <a:lnTo>
                  <a:pt x="229616" y="20572"/>
                </a:lnTo>
                <a:lnTo>
                  <a:pt x="230505" y="20702"/>
                </a:lnTo>
                <a:lnTo>
                  <a:pt x="231394" y="20825"/>
                </a:lnTo>
                <a:lnTo>
                  <a:pt x="232283" y="20825"/>
                </a:lnTo>
                <a:lnTo>
                  <a:pt x="233172" y="20955"/>
                </a:lnTo>
                <a:lnTo>
                  <a:pt x="234061" y="20955"/>
                </a:lnTo>
                <a:lnTo>
                  <a:pt x="234823" y="21084"/>
                </a:lnTo>
                <a:lnTo>
                  <a:pt x="235712" y="21084"/>
                </a:lnTo>
                <a:lnTo>
                  <a:pt x="236601" y="21207"/>
                </a:lnTo>
                <a:lnTo>
                  <a:pt x="237490" y="21207"/>
                </a:lnTo>
                <a:lnTo>
                  <a:pt x="238379" y="21337"/>
                </a:lnTo>
                <a:lnTo>
                  <a:pt x="239268" y="21460"/>
                </a:lnTo>
                <a:lnTo>
                  <a:pt x="240157" y="21460"/>
                </a:lnTo>
                <a:lnTo>
                  <a:pt x="241046" y="21590"/>
                </a:lnTo>
                <a:lnTo>
                  <a:pt x="241808" y="21590"/>
                </a:lnTo>
                <a:lnTo>
                  <a:pt x="242697" y="21719"/>
                </a:lnTo>
                <a:lnTo>
                  <a:pt x="243586" y="21719"/>
                </a:lnTo>
                <a:lnTo>
                  <a:pt x="244475" y="21842"/>
                </a:lnTo>
                <a:lnTo>
                  <a:pt x="245364" y="21842"/>
                </a:lnTo>
                <a:lnTo>
                  <a:pt x="246253" y="21972"/>
                </a:lnTo>
                <a:lnTo>
                  <a:pt x="247142" y="21972"/>
                </a:lnTo>
                <a:lnTo>
                  <a:pt x="248031" y="22095"/>
                </a:lnTo>
                <a:lnTo>
                  <a:pt x="248793" y="22225"/>
                </a:lnTo>
                <a:lnTo>
                  <a:pt x="249682" y="22225"/>
                </a:lnTo>
                <a:lnTo>
                  <a:pt x="250571" y="22354"/>
                </a:lnTo>
                <a:lnTo>
                  <a:pt x="251460" y="22354"/>
                </a:lnTo>
                <a:lnTo>
                  <a:pt x="252349" y="22477"/>
                </a:lnTo>
                <a:lnTo>
                  <a:pt x="253238" y="22477"/>
                </a:lnTo>
                <a:lnTo>
                  <a:pt x="254127" y="22607"/>
                </a:lnTo>
                <a:lnTo>
                  <a:pt x="255016" y="22607"/>
                </a:lnTo>
                <a:lnTo>
                  <a:pt x="255778" y="22730"/>
                </a:lnTo>
                <a:lnTo>
                  <a:pt x="256667" y="22860"/>
                </a:lnTo>
                <a:lnTo>
                  <a:pt x="257556" y="22860"/>
                </a:lnTo>
                <a:lnTo>
                  <a:pt x="258445" y="22989"/>
                </a:lnTo>
                <a:lnTo>
                  <a:pt x="259334" y="22989"/>
                </a:lnTo>
                <a:lnTo>
                  <a:pt x="260223" y="23112"/>
                </a:lnTo>
                <a:lnTo>
                  <a:pt x="261112" y="23112"/>
                </a:lnTo>
                <a:lnTo>
                  <a:pt x="262001" y="23242"/>
                </a:lnTo>
                <a:lnTo>
                  <a:pt x="262763" y="23242"/>
                </a:lnTo>
                <a:lnTo>
                  <a:pt x="263652" y="23365"/>
                </a:lnTo>
                <a:lnTo>
                  <a:pt x="264541" y="23365"/>
                </a:lnTo>
                <a:lnTo>
                  <a:pt x="265430" y="23495"/>
                </a:lnTo>
                <a:lnTo>
                  <a:pt x="266319" y="23495"/>
                </a:lnTo>
                <a:lnTo>
                  <a:pt x="267208" y="23624"/>
                </a:lnTo>
                <a:lnTo>
                  <a:pt x="268097" y="23747"/>
                </a:lnTo>
                <a:lnTo>
                  <a:pt x="268986" y="23747"/>
                </a:lnTo>
                <a:lnTo>
                  <a:pt x="269875" y="23877"/>
                </a:lnTo>
                <a:lnTo>
                  <a:pt x="270637" y="23877"/>
                </a:lnTo>
                <a:lnTo>
                  <a:pt x="271526" y="24000"/>
                </a:lnTo>
                <a:lnTo>
                  <a:pt x="272415" y="24000"/>
                </a:lnTo>
                <a:lnTo>
                  <a:pt x="273304" y="24130"/>
                </a:lnTo>
                <a:lnTo>
                  <a:pt x="274193" y="24130"/>
                </a:lnTo>
                <a:lnTo>
                  <a:pt x="275082" y="24259"/>
                </a:lnTo>
                <a:lnTo>
                  <a:pt x="275971" y="24259"/>
                </a:lnTo>
                <a:lnTo>
                  <a:pt x="276860" y="24382"/>
                </a:lnTo>
                <a:lnTo>
                  <a:pt x="277622" y="24382"/>
                </a:lnTo>
                <a:lnTo>
                  <a:pt x="278511" y="24512"/>
                </a:lnTo>
                <a:lnTo>
                  <a:pt x="279400" y="24635"/>
                </a:lnTo>
                <a:lnTo>
                  <a:pt x="280289" y="24635"/>
                </a:lnTo>
                <a:lnTo>
                  <a:pt x="281178" y="24765"/>
                </a:lnTo>
                <a:lnTo>
                  <a:pt x="282067" y="24765"/>
                </a:lnTo>
                <a:lnTo>
                  <a:pt x="282956" y="24894"/>
                </a:lnTo>
                <a:lnTo>
                  <a:pt x="283845" y="24894"/>
                </a:lnTo>
                <a:lnTo>
                  <a:pt x="284607" y="25017"/>
                </a:lnTo>
                <a:lnTo>
                  <a:pt x="285496" y="25017"/>
                </a:lnTo>
                <a:lnTo>
                  <a:pt x="286385" y="25147"/>
                </a:lnTo>
                <a:lnTo>
                  <a:pt x="287274" y="25147"/>
                </a:lnTo>
                <a:lnTo>
                  <a:pt x="288163" y="25270"/>
                </a:lnTo>
                <a:lnTo>
                  <a:pt x="289052" y="25270"/>
                </a:lnTo>
                <a:lnTo>
                  <a:pt x="289941" y="25400"/>
                </a:lnTo>
                <a:lnTo>
                  <a:pt x="290830" y="25400"/>
                </a:lnTo>
                <a:lnTo>
                  <a:pt x="291592" y="25529"/>
                </a:lnTo>
                <a:lnTo>
                  <a:pt x="292481" y="25652"/>
                </a:lnTo>
                <a:lnTo>
                  <a:pt x="293370" y="25652"/>
                </a:lnTo>
                <a:lnTo>
                  <a:pt x="294259" y="25782"/>
                </a:lnTo>
                <a:lnTo>
                  <a:pt x="295148" y="25782"/>
                </a:lnTo>
                <a:lnTo>
                  <a:pt x="296037" y="25905"/>
                </a:lnTo>
                <a:lnTo>
                  <a:pt x="296926" y="25905"/>
                </a:lnTo>
                <a:lnTo>
                  <a:pt x="297815" y="26035"/>
                </a:lnTo>
                <a:lnTo>
                  <a:pt x="298577" y="26035"/>
                </a:lnTo>
                <a:lnTo>
                  <a:pt x="299466" y="26164"/>
                </a:lnTo>
                <a:lnTo>
                  <a:pt x="300355" y="26164"/>
                </a:lnTo>
                <a:lnTo>
                  <a:pt x="301244" y="26287"/>
                </a:lnTo>
                <a:lnTo>
                  <a:pt x="302133" y="26287"/>
                </a:lnTo>
                <a:lnTo>
                  <a:pt x="303022" y="26417"/>
                </a:lnTo>
                <a:lnTo>
                  <a:pt x="303911" y="26417"/>
                </a:lnTo>
                <a:lnTo>
                  <a:pt x="304800" y="26540"/>
                </a:lnTo>
                <a:lnTo>
                  <a:pt x="305562" y="26540"/>
                </a:lnTo>
                <a:lnTo>
                  <a:pt x="306451" y="26670"/>
                </a:lnTo>
                <a:lnTo>
                  <a:pt x="307340" y="26799"/>
                </a:lnTo>
                <a:lnTo>
                  <a:pt x="308229" y="26799"/>
                </a:lnTo>
                <a:lnTo>
                  <a:pt x="309118" y="26922"/>
                </a:lnTo>
                <a:lnTo>
                  <a:pt x="310007" y="26922"/>
                </a:lnTo>
                <a:lnTo>
                  <a:pt x="310896" y="27052"/>
                </a:lnTo>
                <a:lnTo>
                  <a:pt x="311785" y="27052"/>
                </a:lnTo>
                <a:lnTo>
                  <a:pt x="312547" y="27175"/>
                </a:lnTo>
                <a:lnTo>
                  <a:pt x="313436" y="27175"/>
                </a:lnTo>
                <a:lnTo>
                  <a:pt x="314325" y="27305"/>
                </a:lnTo>
                <a:lnTo>
                  <a:pt x="315214" y="27305"/>
                </a:lnTo>
                <a:lnTo>
                  <a:pt x="316103" y="27434"/>
                </a:lnTo>
                <a:lnTo>
                  <a:pt x="316992" y="27434"/>
                </a:lnTo>
                <a:lnTo>
                  <a:pt x="317881" y="27557"/>
                </a:lnTo>
                <a:lnTo>
                  <a:pt x="318770" y="27557"/>
                </a:lnTo>
                <a:lnTo>
                  <a:pt x="319532" y="27687"/>
                </a:lnTo>
                <a:lnTo>
                  <a:pt x="320421" y="27687"/>
                </a:lnTo>
                <a:lnTo>
                  <a:pt x="321310" y="27810"/>
                </a:lnTo>
                <a:lnTo>
                  <a:pt x="322199" y="27810"/>
                </a:lnTo>
                <a:lnTo>
                  <a:pt x="323088" y="27940"/>
                </a:lnTo>
                <a:lnTo>
                  <a:pt x="323977" y="27940"/>
                </a:lnTo>
                <a:lnTo>
                  <a:pt x="324866" y="28069"/>
                </a:lnTo>
                <a:lnTo>
                  <a:pt x="325755" y="28069"/>
                </a:lnTo>
                <a:lnTo>
                  <a:pt x="326644" y="28192"/>
                </a:lnTo>
                <a:lnTo>
                  <a:pt x="327406" y="28192"/>
                </a:lnTo>
                <a:lnTo>
                  <a:pt x="328295" y="28322"/>
                </a:lnTo>
                <a:lnTo>
                  <a:pt x="329184" y="28322"/>
                </a:lnTo>
                <a:lnTo>
                  <a:pt x="330073" y="28445"/>
                </a:lnTo>
                <a:lnTo>
                  <a:pt x="330962" y="28575"/>
                </a:lnTo>
                <a:lnTo>
                  <a:pt x="331851" y="28575"/>
                </a:lnTo>
                <a:lnTo>
                  <a:pt x="332740" y="28704"/>
                </a:lnTo>
                <a:lnTo>
                  <a:pt x="333629" y="28704"/>
                </a:lnTo>
                <a:lnTo>
                  <a:pt x="334391" y="28827"/>
                </a:lnTo>
                <a:lnTo>
                  <a:pt x="335280" y="28827"/>
                </a:lnTo>
                <a:lnTo>
                  <a:pt x="336169" y="28957"/>
                </a:lnTo>
                <a:lnTo>
                  <a:pt x="337058" y="28957"/>
                </a:lnTo>
                <a:lnTo>
                  <a:pt x="337947" y="29080"/>
                </a:lnTo>
                <a:lnTo>
                  <a:pt x="338836" y="29080"/>
                </a:lnTo>
                <a:lnTo>
                  <a:pt x="339725" y="29210"/>
                </a:lnTo>
                <a:lnTo>
                  <a:pt x="340614" y="29210"/>
                </a:lnTo>
                <a:lnTo>
                  <a:pt x="341376" y="29339"/>
                </a:lnTo>
                <a:lnTo>
                  <a:pt x="342265" y="29339"/>
                </a:lnTo>
                <a:lnTo>
                  <a:pt x="343154" y="29462"/>
                </a:lnTo>
                <a:lnTo>
                  <a:pt x="344043" y="29462"/>
                </a:lnTo>
                <a:lnTo>
                  <a:pt x="344932" y="29592"/>
                </a:lnTo>
                <a:lnTo>
                  <a:pt x="345821" y="29592"/>
                </a:lnTo>
                <a:lnTo>
                  <a:pt x="346710" y="29715"/>
                </a:lnTo>
                <a:lnTo>
                  <a:pt x="347599" y="29715"/>
                </a:lnTo>
                <a:lnTo>
                  <a:pt x="348361" y="29845"/>
                </a:lnTo>
                <a:lnTo>
                  <a:pt x="349250" y="29845"/>
                </a:lnTo>
                <a:lnTo>
                  <a:pt x="350139" y="29974"/>
                </a:lnTo>
                <a:lnTo>
                  <a:pt x="351028" y="29974"/>
                </a:lnTo>
                <a:lnTo>
                  <a:pt x="351917" y="30097"/>
                </a:lnTo>
                <a:lnTo>
                  <a:pt x="352806" y="30097"/>
                </a:lnTo>
                <a:lnTo>
                  <a:pt x="353695" y="30227"/>
                </a:lnTo>
                <a:lnTo>
                  <a:pt x="354584" y="30227"/>
                </a:lnTo>
                <a:lnTo>
                  <a:pt x="355346" y="30350"/>
                </a:lnTo>
                <a:lnTo>
                  <a:pt x="356235" y="30350"/>
                </a:lnTo>
                <a:lnTo>
                  <a:pt x="357124" y="30480"/>
                </a:lnTo>
                <a:lnTo>
                  <a:pt x="358013" y="30480"/>
                </a:lnTo>
                <a:lnTo>
                  <a:pt x="358902" y="30609"/>
                </a:lnTo>
                <a:lnTo>
                  <a:pt x="359791" y="30609"/>
                </a:lnTo>
                <a:lnTo>
                  <a:pt x="360680" y="30732"/>
                </a:lnTo>
                <a:lnTo>
                  <a:pt x="361569" y="30732"/>
                </a:lnTo>
                <a:lnTo>
                  <a:pt x="362331" y="30862"/>
                </a:lnTo>
                <a:lnTo>
                  <a:pt x="363220" y="30862"/>
                </a:lnTo>
                <a:lnTo>
                  <a:pt x="364109" y="30985"/>
                </a:lnTo>
                <a:lnTo>
                  <a:pt x="364998" y="30985"/>
                </a:lnTo>
                <a:lnTo>
                  <a:pt x="365887" y="31115"/>
                </a:lnTo>
                <a:lnTo>
                  <a:pt x="366776" y="31115"/>
                </a:lnTo>
                <a:lnTo>
                  <a:pt x="367665" y="31244"/>
                </a:lnTo>
                <a:lnTo>
                  <a:pt x="368554" y="31244"/>
                </a:lnTo>
                <a:lnTo>
                  <a:pt x="369316" y="31367"/>
                </a:lnTo>
                <a:lnTo>
                  <a:pt x="370205" y="31367"/>
                </a:lnTo>
                <a:lnTo>
                  <a:pt x="371094" y="31497"/>
                </a:lnTo>
                <a:lnTo>
                  <a:pt x="371983" y="31497"/>
                </a:lnTo>
                <a:lnTo>
                  <a:pt x="372872" y="31620"/>
                </a:lnTo>
                <a:lnTo>
                  <a:pt x="373761" y="31620"/>
                </a:lnTo>
                <a:lnTo>
                  <a:pt x="374650" y="31750"/>
                </a:lnTo>
                <a:lnTo>
                  <a:pt x="375539" y="31750"/>
                </a:lnTo>
                <a:lnTo>
                  <a:pt x="376301" y="31879"/>
                </a:lnTo>
                <a:lnTo>
                  <a:pt x="377190" y="31879"/>
                </a:lnTo>
                <a:lnTo>
                  <a:pt x="378079" y="32002"/>
                </a:lnTo>
                <a:lnTo>
                  <a:pt x="378968" y="32002"/>
                </a:lnTo>
                <a:lnTo>
                  <a:pt x="379857" y="32132"/>
                </a:lnTo>
                <a:lnTo>
                  <a:pt x="380746" y="32132"/>
                </a:lnTo>
                <a:lnTo>
                  <a:pt x="381635" y="32255"/>
                </a:lnTo>
                <a:lnTo>
                  <a:pt x="382524" y="32255"/>
                </a:lnTo>
                <a:lnTo>
                  <a:pt x="383413" y="32385"/>
                </a:lnTo>
                <a:lnTo>
                  <a:pt x="384175" y="32385"/>
                </a:lnTo>
                <a:lnTo>
                  <a:pt x="385064" y="32514"/>
                </a:lnTo>
                <a:lnTo>
                  <a:pt x="385953" y="32514"/>
                </a:lnTo>
                <a:lnTo>
                  <a:pt x="386842" y="32637"/>
                </a:lnTo>
                <a:lnTo>
                  <a:pt x="387731" y="32637"/>
                </a:lnTo>
                <a:lnTo>
                  <a:pt x="388620" y="32767"/>
                </a:lnTo>
                <a:lnTo>
                  <a:pt x="389509" y="32767"/>
                </a:lnTo>
                <a:lnTo>
                  <a:pt x="390398" y="32890"/>
                </a:lnTo>
                <a:lnTo>
                  <a:pt x="391160" y="32890"/>
                </a:lnTo>
                <a:lnTo>
                  <a:pt x="392049" y="33020"/>
                </a:lnTo>
                <a:lnTo>
                  <a:pt x="392938" y="33020"/>
                </a:lnTo>
                <a:lnTo>
                  <a:pt x="393827" y="33149"/>
                </a:lnTo>
                <a:lnTo>
                  <a:pt x="394716" y="33149"/>
                </a:lnTo>
                <a:lnTo>
                  <a:pt x="395605" y="33272"/>
                </a:lnTo>
                <a:lnTo>
                  <a:pt x="396494" y="33272"/>
                </a:lnTo>
                <a:lnTo>
                  <a:pt x="397383" y="33402"/>
                </a:lnTo>
                <a:lnTo>
                  <a:pt x="399034" y="33402"/>
                </a:lnTo>
                <a:lnTo>
                  <a:pt x="399923" y="33525"/>
                </a:lnTo>
                <a:lnTo>
                  <a:pt x="400812" y="33525"/>
                </a:lnTo>
                <a:lnTo>
                  <a:pt x="401701" y="33655"/>
                </a:lnTo>
                <a:lnTo>
                  <a:pt x="402590" y="33655"/>
                </a:lnTo>
                <a:lnTo>
                  <a:pt x="403479" y="33784"/>
                </a:lnTo>
                <a:lnTo>
                  <a:pt x="404368" y="33784"/>
                </a:lnTo>
                <a:lnTo>
                  <a:pt x="405130" y="33907"/>
                </a:lnTo>
                <a:lnTo>
                  <a:pt x="406019" y="33907"/>
                </a:lnTo>
                <a:lnTo>
                  <a:pt x="406908" y="34037"/>
                </a:lnTo>
                <a:lnTo>
                  <a:pt x="407797" y="34037"/>
                </a:lnTo>
                <a:lnTo>
                  <a:pt x="408686" y="34160"/>
                </a:lnTo>
                <a:lnTo>
                  <a:pt x="409575" y="34160"/>
                </a:lnTo>
                <a:lnTo>
                  <a:pt x="410464" y="34290"/>
                </a:lnTo>
                <a:lnTo>
                  <a:pt x="411353" y="34290"/>
                </a:lnTo>
                <a:lnTo>
                  <a:pt x="412115" y="34419"/>
                </a:lnTo>
                <a:lnTo>
                  <a:pt x="413004" y="34419"/>
                </a:lnTo>
                <a:lnTo>
                  <a:pt x="413893" y="34542"/>
                </a:lnTo>
                <a:lnTo>
                  <a:pt x="414782" y="34542"/>
                </a:lnTo>
                <a:lnTo>
                  <a:pt x="415671" y="34672"/>
                </a:lnTo>
                <a:lnTo>
                  <a:pt x="416560" y="34672"/>
                </a:lnTo>
                <a:lnTo>
                  <a:pt x="417449" y="34795"/>
                </a:lnTo>
                <a:lnTo>
                  <a:pt x="418338" y="34795"/>
                </a:lnTo>
                <a:lnTo>
                  <a:pt x="419100" y="34925"/>
                </a:lnTo>
                <a:lnTo>
                  <a:pt x="419989" y="34925"/>
                </a:lnTo>
                <a:lnTo>
                  <a:pt x="420878" y="35054"/>
                </a:lnTo>
                <a:lnTo>
                  <a:pt x="422656" y="35054"/>
                </a:lnTo>
                <a:lnTo>
                  <a:pt x="423545" y="35177"/>
                </a:lnTo>
                <a:lnTo>
                  <a:pt x="424434" y="35177"/>
                </a:lnTo>
                <a:lnTo>
                  <a:pt x="425323" y="35307"/>
                </a:lnTo>
                <a:lnTo>
                  <a:pt x="426085" y="35307"/>
                </a:lnTo>
                <a:lnTo>
                  <a:pt x="426974" y="35430"/>
                </a:lnTo>
                <a:lnTo>
                  <a:pt x="427863" y="35430"/>
                </a:lnTo>
                <a:lnTo>
                  <a:pt x="428752" y="35560"/>
                </a:lnTo>
                <a:lnTo>
                  <a:pt x="429641" y="35560"/>
                </a:lnTo>
                <a:lnTo>
                  <a:pt x="430530" y="35689"/>
                </a:lnTo>
                <a:lnTo>
                  <a:pt x="431419" y="35689"/>
                </a:lnTo>
                <a:lnTo>
                  <a:pt x="432308" y="35812"/>
                </a:lnTo>
                <a:lnTo>
                  <a:pt x="433070" y="35812"/>
                </a:lnTo>
                <a:lnTo>
                  <a:pt x="433959" y="35942"/>
                </a:lnTo>
                <a:lnTo>
                  <a:pt x="434848" y="35942"/>
                </a:lnTo>
                <a:lnTo>
                  <a:pt x="435737" y="36065"/>
                </a:lnTo>
                <a:lnTo>
                  <a:pt x="436626" y="3606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5093971" y="1122322"/>
            <a:ext cx="1985097" cy="882361"/>
          </a:xfrm>
          <a:custGeom>
            <a:avLst/>
            <a:gdLst/>
            <a:ahLst/>
            <a:cxnLst/>
            <a:rect l="l" t="t" r="r" b="b"/>
            <a:pathLst>
              <a:path w="2911475" h="1294130">
                <a:moveTo>
                  <a:pt x="0" y="0"/>
                </a:moveTo>
                <a:lnTo>
                  <a:pt x="5838" y="127"/>
                </a:lnTo>
                <a:lnTo>
                  <a:pt x="11682" y="254"/>
                </a:lnTo>
                <a:lnTo>
                  <a:pt x="17527" y="508"/>
                </a:lnTo>
                <a:lnTo>
                  <a:pt x="58290" y="4699"/>
                </a:lnTo>
                <a:lnTo>
                  <a:pt x="81532" y="9144"/>
                </a:lnTo>
                <a:lnTo>
                  <a:pt x="87377" y="10414"/>
                </a:lnTo>
                <a:lnTo>
                  <a:pt x="93215" y="11811"/>
                </a:lnTo>
                <a:lnTo>
                  <a:pt x="99060" y="13335"/>
                </a:lnTo>
                <a:lnTo>
                  <a:pt x="104898" y="14986"/>
                </a:lnTo>
                <a:lnTo>
                  <a:pt x="110742" y="16637"/>
                </a:lnTo>
                <a:lnTo>
                  <a:pt x="139823" y="26416"/>
                </a:lnTo>
                <a:lnTo>
                  <a:pt x="145667" y="28575"/>
                </a:lnTo>
                <a:lnTo>
                  <a:pt x="186437" y="46228"/>
                </a:lnTo>
                <a:lnTo>
                  <a:pt x="209673" y="58039"/>
                </a:lnTo>
                <a:lnTo>
                  <a:pt x="215517" y="61087"/>
                </a:lnTo>
                <a:lnTo>
                  <a:pt x="221362" y="64389"/>
                </a:lnTo>
                <a:lnTo>
                  <a:pt x="227077" y="67564"/>
                </a:lnTo>
                <a:lnTo>
                  <a:pt x="232915" y="70993"/>
                </a:lnTo>
                <a:lnTo>
                  <a:pt x="238760" y="74295"/>
                </a:lnTo>
                <a:lnTo>
                  <a:pt x="244598" y="77851"/>
                </a:lnTo>
                <a:lnTo>
                  <a:pt x="250442" y="81407"/>
                </a:lnTo>
                <a:lnTo>
                  <a:pt x="285367" y="103886"/>
                </a:lnTo>
                <a:lnTo>
                  <a:pt x="291212" y="107823"/>
                </a:lnTo>
                <a:lnTo>
                  <a:pt x="297050" y="111887"/>
                </a:lnTo>
                <a:lnTo>
                  <a:pt x="302765" y="115951"/>
                </a:lnTo>
                <a:lnTo>
                  <a:pt x="308610" y="120142"/>
                </a:lnTo>
                <a:lnTo>
                  <a:pt x="314448" y="124333"/>
                </a:lnTo>
                <a:lnTo>
                  <a:pt x="320292" y="128524"/>
                </a:lnTo>
                <a:lnTo>
                  <a:pt x="326137" y="132842"/>
                </a:lnTo>
                <a:lnTo>
                  <a:pt x="331975" y="137160"/>
                </a:lnTo>
                <a:lnTo>
                  <a:pt x="337820" y="141478"/>
                </a:lnTo>
                <a:lnTo>
                  <a:pt x="343535" y="145923"/>
                </a:lnTo>
                <a:lnTo>
                  <a:pt x="349373" y="150368"/>
                </a:lnTo>
                <a:lnTo>
                  <a:pt x="355217" y="154940"/>
                </a:lnTo>
                <a:lnTo>
                  <a:pt x="361062" y="159512"/>
                </a:lnTo>
                <a:lnTo>
                  <a:pt x="366900" y="164084"/>
                </a:lnTo>
                <a:lnTo>
                  <a:pt x="372745" y="168783"/>
                </a:lnTo>
                <a:lnTo>
                  <a:pt x="378460" y="173355"/>
                </a:lnTo>
                <a:lnTo>
                  <a:pt x="384298" y="178181"/>
                </a:lnTo>
                <a:lnTo>
                  <a:pt x="390142" y="182880"/>
                </a:lnTo>
                <a:lnTo>
                  <a:pt x="395987" y="187706"/>
                </a:lnTo>
                <a:lnTo>
                  <a:pt x="401825" y="192532"/>
                </a:lnTo>
                <a:lnTo>
                  <a:pt x="407670" y="197358"/>
                </a:lnTo>
                <a:lnTo>
                  <a:pt x="413508" y="202184"/>
                </a:lnTo>
                <a:lnTo>
                  <a:pt x="419223" y="207137"/>
                </a:lnTo>
                <a:lnTo>
                  <a:pt x="425067" y="212090"/>
                </a:lnTo>
                <a:lnTo>
                  <a:pt x="430912" y="217043"/>
                </a:lnTo>
                <a:lnTo>
                  <a:pt x="436750" y="222123"/>
                </a:lnTo>
                <a:lnTo>
                  <a:pt x="442595" y="227076"/>
                </a:lnTo>
                <a:lnTo>
                  <a:pt x="448433" y="232156"/>
                </a:lnTo>
                <a:lnTo>
                  <a:pt x="454148" y="237236"/>
                </a:lnTo>
                <a:lnTo>
                  <a:pt x="459992" y="242316"/>
                </a:lnTo>
                <a:lnTo>
                  <a:pt x="465837" y="247523"/>
                </a:lnTo>
                <a:lnTo>
                  <a:pt x="471675" y="252603"/>
                </a:lnTo>
                <a:lnTo>
                  <a:pt x="477520" y="257810"/>
                </a:lnTo>
                <a:lnTo>
                  <a:pt x="483358" y="263017"/>
                </a:lnTo>
                <a:lnTo>
                  <a:pt x="489202" y="268224"/>
                </a:lnTo>
                <a:lnTo>
                  <a:pt x="494917" y="273431"/>
                </a:lnTo>
                <a:lnTo>
                  <a:pt x="500762" y="278638"/>
                </a:lnTo>
                <a:lnTo>
                  <a:pt x="506600" y="283845"/>
                </a:lnTo>
                <a:lnTo>
                  <a:pt x="512445" y="289179"/>
                </a:lnTo>
                <a:lnTo>
                  <a:pt x="518283" y="294386"/>
                </a:lnTo>
                <a:lnTo>
                  <a:pt x="524127" y="299720"/>
                </a:lnTo>
                <a:lnTo>
                  <a:pt x="529842" y="304927"/>
                </a:lnTo>
                <a:lnTo>
                  <a:pt x="535687" y="310261"/>
                </a:lnTo>
                <a:lnTo>
                  <a:pt x="541525" y="315595"/>
                </a:lnTo>
                <a:lnTo>
                  <a:pt x="547370" y="320929"/>
                </a:lnTo>
                <a:lnTo>
                  <a:pt x="553208" y="326263"/>
                </a:lnTo>
                <a:lnTo>
                  <a:pt x="559052" y="331597"/>
                </a:lnTo>
                <a:lnTo>
                  <a:pt x="564897" y="336931"/>
                </a:lnTo>
                <a:lnTo>
                  <a:pt x="570612" y="342265"/>
                </a:lnTo>
                <a:lnTo>
                  <a:pt x="576450" y="347596"/>
                </a:lnTo>
                <a:lnTo>
                  <a:pt x="582295" y="352935"/>
                </a:lnTo>
                <a:lnTo>
                  <a:pt x="588133" y="358268"/>
                </a:lnTo>
                <a:lnTo>
                  <a:pt x="593977" y="363601"/>
                </a:lnTo>
                <a:lnTo>
                  <a:pt x="599822" y="368933"/>
                </a:lnTo>
                <a:lnTo>
                  <a:pt x="605537" y="374266"/>
                </a:lnTo>
                <a:lnTo>
                  <a:pt x="611375" y="379605"/>
                </a:lnTo>
                <a:lnTo>
                  <a:pt x="617220" y="384938"/>
                </a:lnTo>
                <a:lnTo>
                  <a:pt x="623058" y="390400"/>
                </a:lnTo>
                <a:lnTo>
                  <a:pt x="628902" y="395733"/>
                </a:lnTo>
                <a:lnTo>
                  <a:pt x="634747" y="401066"/>
                </a:lnTo>
                <a:lnTo>
                  <a:pt x="640585" y="406275"/>
                </a:lnTo>
                <a:lnTo>
                  <a:pt x="646300" y="411608"/>
                </a:lnTo>
                <a:lnTo>
                  <a:pt x="652145" y="416941"/>
                </a:lnTo>
                <a:lnTo>
                  <a:pt x="657983" y="422273"/>
                </a:lnTo>
                <a:lnTo>
                  <a:pt x="663827" y="427606"/>
                </a:lnTo>
                <a:lnTo>
                  <a:pt x="669672" y="432816"/>
                </a:lnTo>
                <a:lnTo>
                  <a:pt x="675510" y="438148"/>
                </a:lnTo>
                <a:lnTo>
                  <a:pt x="681225" y="443481"/>
                </a:lnTo>
                <a:lnTo>
                  <a:pt x="687070" y="448691"/>
                </a:lnTo>
                <a:lnTo>
                  <a:pt x="692908" y="453900"/>
                </a:lnTo>
                <a:lnTo>
                  <a:pt x="698752" y="459233"/>
                </a:lnTo>
                <a:lnTo>
                  <a:pt x="704597" y="464436"/>
                </a:lnTo>
                <a:lnTo>
                  <a:pt x="710435" y="469646"/>
                </a:lnTo>
                <a:lnTo>
                  <a:pt x="716280" y="474855"/>
                </a:lnTo>
                <a:lnTo>
                  <a:pt x="721995" y="480058"/>
                </a:lnTo>
                <a:lnTo>
                  <a:pt x="727833" y="485268"/>
                </a:lnTo>
                <a:lnTo>
                  <a:pt x="733677" y="490471"/>
                </a:lnTo>
                <a:lnTo>
                  <a:pt x="739522" y="495551"/>
                </a:lnTo>
                <a:lnTo>
                  <a:pt x="745360" y="500761"/>
                </a:lnTo>
                <a:lnTo>
                  <a:pt x="751205" y="505841"/>
                </a:lnTo>
                <a:lnTo>
                  <a:pt x="756920" y="510921"/>
                </a:lnTo>
                <a:lnTo>
                  <a:pt x="762758" y="516001"/>
                </a:lnTo>
                <a:lnTo>
                  <a:pt x="768602" y="521081"/>
                </a:lnTo>
                <a:lnTo>
                  <a:pt x="774447" y="526161"/>
                </a:lnTo>
                <a:lnTo>
                  <a:pt x="780285" y="531241"/>
                </a:lnTo>
                <a:lnTo>
                  <a:pt x="786130" y="536191"/>
                </a:lnTo>
                <a:lnTo>
                  <a:pt x="791968" y="541271"/>
                </a:lnTo>
                <a:lnTo>
                  <a:pt x="797683" y="546228"/>
                </a:lnTo>
                <a:lnTo>
                  <a:pt x="803527" y="551178"/>
                </a:lnTo>
                <a:lnTo>
                  <a:pt x="809372" y="556135"/>
                </a:lnTo>
                <a:lnTo>
                  <a:pt x="815210" y="561086"/>
                </a:lnTo>
                <a:lnTo>
                  <a:pt x="821053" y="566036"/>
                </a:lnTo>
                <a:lnTo>
                  <a:pt x="826895" y="570863"/>
                </a:lnTo>
                <a:lnTo>
                  <a:pt x="832610" y="575820"/>
                </a:lnTo>
                <a:lnTo>
                  <a:pt x="838452" y="580641"/>
                </a:lnTo>
                <a:lnTo>
                  <a:pt x="844294" y="585468"/>
                </a:lnTo>
                <a:lnTo>
                  <a:pt x="850136" y="590296"/>
                </a:lnTo>
                <a:lnTo>
                  <a:pt x="855978" y="595123"/>
                </a:lnTo>
                <a:lnTo>
                  <a:pt x="861820" y="599821"/>
                </a:lnTo>
                <a:lnTo>
                  <a:pt x="867662" y="604648"/>
                </a:lnTo>
                <a:lnTo>
                  <a:pt x="873377" y="609346"/>
                </a:lnTo>
                <a:lnTo>
                  <a:pt x="879219" y="614043"/>
                </a:lnTo>
                <a:lnTo>
                  <a:pt x="885061" y="618741"/>
                </a:lnTo>
                <a:lnTo>
                  <a:pt x="890903" y="623445"/>
                </a:lnTo>
                <a:lnTo>
                  <a:pt x="896745" y="628143"/>
                </a:lnTo>
                <a:lnTo>
                  <a:pt x="902587" y="632711"/>
                </a:lnTo>
                <a:lnTo>
                  <a:pt x="908302" y="637286"/>
                </a:lnTo>
                <a:lnTo>
                  <a:pt x="914144" y="641860"/>
                </a:lnTo>
                <a:lnTo>
                  <a:pt x="919986" y="646428"/>
                </a:lnTo>
                <a:lnTo>
                  <a:pt x="925828" y="651003"/>
                </a:lnTo>
                <a:lnTo>
                  <a:pt x="931670" y="655571"/>
                </a:lnTo>
                <a:lnTo>
                  <a:pt x="937512" y="660016"/>
                </a:lnTo>
                <a:lnTo>
                  <a:pt x="943354" y="664461"/>
                </a:lnTo>
                <a:lnTo>
                  <a:pt x="949069" y="668906"/>
                </a:lnTo>
                <a:lnTo>
                  <a:pt x="954911" y="673351"/>
                </a:lnTo>
                <a:lnTo>
                  <a:pt x="960753" y="677796"/>
                </a:lnTo>
                <a:lnTo>
                  <a:pt x="966595" y="682118"/>
                </a:lnTo>
                <a:lnTo>
                  <a:pt x="972437" y="686433"/>
                </a:lnTo>
                <a:lnTo>
                  <a:pt x="978279" y="690755"/>
                </a:lnTo>
                <a:lnTo>
                  <a:pt x="983994" y="695071"/>
                </a:lnTo>
                <a:lnTo>
                  <a:pt x="989836" y="699386"/>
                </a:lnTo>
                <a:lnTo>
                  <a:pt x="995678" y="703708"/>
                </a:lnTo>
                <a:lnTo>
                  <a:pt x="1001520" y="707900"/>
                </a:lnTo>
                <a:lnTo>
                  <a:pt x="1007362" y="712086"/>
                </a:lnTo>
                <a:lnTo>
                  <a:pt x="1013204" y="716278"/>
                </a:lnTo>
                <a:lnTo>
                  <a:pt x="1019046" y="720471"/>
                </a:lnTo>
                <a:lnTo>
                  <a:pt x="1024761" y="724663"/>
                </a:lnTo>
                <a:lnTo>
                  <a:pt x="1030603" y="728726"/>
                </a:lnTo>
                <a:lnTo>
                  <a:pt x="1036445" y="732918"/>
                </a:lnTo>
                <a:lnTo>
                  <a:pt x="1042287" y="736981"/>
                </a:lnTo>
                <a:lnTo>
                  <a:pt x="1048129" y="741043"/>
                </a:lnTo>
                <a:lnTo>
                  <a:pt x="1053971" y="744983"/>
                </a:lnTo>
                <a:lnTo>
                  <a:pt x="1059686" y="749046"/>
                </a:lnTo>
                <a:lnTo>
                  <a:pt x="1065528" y="752985"/>
                </a:lnTo>
                <a:lnTo>
                  <a:pt x="1071370" y="756918"/>
                </a:lnTo>
                <a:lnTo>
                  <a:pt x="1077212" y="760858"/>
                </a:lnTo>
                <a:lnTo>
                  <a:pt x="1083054" y="764791"/>
                </a:lnTo>
                <a:lnTo>
                  <a:pt x="1088896" y="768731"/>
                </a:lnTo>
                <a:lnTo>
                  <a:pt x="1094738" y="772541"/>
                </a:lnTo>
                <a:lnTo>
                  <a:pt x="1100453" y="776480"/>
                </a:lnTo>
                <a:lnTo>
                  <a:pt x="1106295" y="780290"/>
                </a:lnTo>
                <a:lnTo>
                  <a:pt x="1112137" y="784100"/>
                </a:lnTo>
                <a:lnTo>
                  <a:pt x="1117979" y="787781"/>
                </a:lnTo>
                <a:lnTo>
                  <a:pt x="1123821" y="791591"/>
                </a:lnTo>
                <a:lnTo>
                  <a:pt x="1129663" y="795271"/>
                </a:lnTo>
                <a:lnTo>
                  <a:pt x="1135378" y="799081"/>
                </a:lnTo>
                <a:lnTo>
                  <a:pt x="1141220" y="802768"/>
                </a:lnTo>
                <a:lnTo>
                  <a:pt x="1147062" y="806325"/>
                </a:lnTo>
                <a:lnTo>
                  <a:pt x="1152904" y="810006"/>
                </a:lnTo>
                <a:lnTo>
                  <a:pt x="1158746" y="813686"/>
                </a:lnTo>
                <a:lnTo>
                  <a:pt x="1164588" y="817243"/>
                </a:lnTo>
                <a:lnTo>
                  <a:pt x="1170430" y="820801"/>
                </a:lnTo>
                <a:lnTo>
                  <a:pt x="1176145" y="824358"/>
                </a:lnTo>
                <a:lnTo>
                  <a:pt x="1181987" y="827915"/>
                </a:lnTo>
                <a:lnTo>
                  <a:pt x="1187829" y="831343"/>
                </a:lnTo>
                <a:lnTo>
                  <a:pt x="1193671" y="834900"/>
                </a:lnTo>
                <a:lnTo>
                  <a:pt x="1199513" y="838328"/>
                </a:lnTo>
                <a:lnTo>
                  <a:pt x="1205355" y="841756"/>
                </a:lnTo>
                <a:lnTo>
                  <a:pt x="1211070" y="845183"/>
                </a:lnTo>
                <a:lnTo>
                  <a:pt x="1216912" y="848611"/>
                </a:lnTo>
                <a:lnTo>
                  <a:pt x="1222754" y="851916"/>
                </a:lnTo>
                <a:lnTo>
                  <a:pt x="1228596" y="855343"/>
                </a:lnTo>
                <a:lnTo>
                  <a:pt x="1234438" y="858648"/>
                </a:lnTo>
                <a:lnTo>
                  <a:pt x="1240280" y="861946"/>
                </a:lnTo>
                <a:lnTo>
                  <a:pt x="1246122" y="865251"/>
                </a:lnTo>
                <a:lnTo>
                  <a:pt x="1251837" y="868555"/>
                </a:lnTo>
                <a:lnTo>
                  <a:pt x="1257679" y="871730"/>
                </a:lnTo>
                <a:lnTo>
                  <a:pt x="1263521" y="875028"/>
                </a:lnTo>
                <a:lnTo>
                  <a:pt x="1269363" y="878203"/>
                </a:lnTo>
                <a:lnTo>
                  <a:pt x="1275205" y="881378"/>
                </a:lnTo>
                <a:lnTo>
                  <a:pt x="1281047" y="884553"/>
                </a:lnTo>
                <a:lnTo>
                  <a:pt x="1286762" y="887728"/>
                </a:lnTo>
                <a:lnTo>
                  <a:pt x="1292604" y="890780"/>
                </a:lnTo>
                <a:lnTo>
                  <a:pt x="1298446" y="893955"/>
                </a:lnTo>
                <a:lnTo>
                  <a:pt x="1304288" y="897001"/>
                </a:lnTo>
                <a:lnTo>
                  <a:pt x="1310130" y="900046"/>
                </a:lnTo>
                <a:lnTo>
                  <a:pt x="1315972" y="903098"/>
                </a:lnTo>
                <a:lnTo>
                  <a:pt x="1321814" y="906143"/>
                </a:lnTo>
                <a:lnTo>
                  <a:pt x="1327529" y="909195"/>
                </a:lnTo>
                <a:lnTo>
                  <a:pt x="1333371" y="912111"/>
                </a:lnTo>
                <a:lnTo>
                  <a:pt x="1339213" y="915033"/>
                </a:lnTo>
                <a:lnTo>
                  <a:pt x="1345055" y="918085"/>
                </a:lnTo>
                <a:lnTo>
                  <a:pt x="1350897" y="921001"/>
                </a:lnTo>
                <a:lnTo>
                  <a:pt x="1356739" y="923923"/>
                </a:lnTo>
                <a:lnTo>
                  <a:pt x="1362454" y="926716"/>
                </a:lnTo>
                <a:lnTo>
                  <a:pt x="1368296" y="929638"/>
                </a:lnTo>
                <a:lnTo>
                  <a:pt x="1374138" y="932431"/>
                </a:lnTo>
                <a:lnTo>
                  <a:pt x="1379980" y="935353"/>
                </a:lnTo>
                <a:lnTo>
                  <a:pt x="1385822" y="938146"/>
                </a:lnTo>
                <a:lnTo>
                  <a:pt x="1391664" y="940945"/>
                </a:lnTo>
                <a:lnTo>
                  <a:pt x="1397506" y="943738"/>
                </a:lnTo>
                <a:lnTo>
                  <a:pt x="1403221" y="946401"/>
                </a:lnTo>
                <a:lnTo>
                  <a:pt x="1409063" y="949200"/>
                </a:lnTo>
                <a:lnTo>
                  <a:pt x="1414905" y="951863"/>
                </a:lnTo>
                <a:lnTo>
                  <a:pt x="1420747" y="954656"/>
                </a:lnTo>
                <a:lnTo>
                  <a:pt x="1426589" y="957326"/>
                </a:lnTo>
                <a:lnTo>
                  <a:pt x="1432431" y="959995"/>
                </a:lnTo>
                <a:lnTo>
                  <a:pt x="1438146" y="962658"/>
                </a:lnTo>
                <a:lnTo>
                  <a:pt x="1443988" y="965198"/>
                </a:lnTo>
                <a:lnTo>
                  <a:pt x="1449830" y="967868"/>
                </a:lnTo>
                <a:lnTo>
                  <a:pt x="1455672" y="970408"/>
                </a:lnTo>
                <a:lnTo>
                  <a:pt x="1461514" y="973071"/>
                </a:lnTo>
                <a:lnTo>
                  <a:pt x="1467356" y="975611"/>
                </a:lnTo>
                <a:lnTo>
                  <a:pt x="1473198" y="978151"/>
                </a:lnTo>
                <a:lnTo>
                  <a:pt x="1478913" y="980691"/>
                </a:lnTo>
                <a:lnTo>
                  <a:pt x="1484755" y="983231"/>
                </a:lnTo>
                <a:lnTo>
                  <a:pt x="1490597" y="985648"/>
                </a:lnTo>
                <a:lnTo>
                  <a:pt x="1496439" y="988188"/>
                </a:lnTo>
                <a:lnTo>
                  <a:pt x="1502281" y="990598"/>
                </a:lnTo>
                <a:lnTo>
                  <a:pt x="1508123" y="993015"/>
                </a:lnTo>
                <a:lnTo>
                  <a:pt x="1513838" y="995426"/>
                </a:lnTo>
                <a:lnTo>
                  <a:pt x="1519680" y="997836"/>
                </a:lnTo>
                <a:lnTo>
                  <a:pt x="1525522" y="1000253"/>
                </a:lnTo>
                <a:lnTo>
                  <a:pt x="1531364" y="1002663"/>
                </a:lnTo>
                <a:lnTo>
                  <a:pt x="1537206" y="1005080"/>
                </a:lnTo>
                <a:lnTo>
                  <a:pt x="1543048" y="1007361"/>
                </a:lnTo>
                <a:lnTo>
                  <a:pt x="1548890" y="1009778"/>
                </a:lnTo>
                <a:lnTo>
                  <a:pt x="1554605" y="1012065"/>
                </a:lnTo>
                <a:lnTo>
                  <a:pt x="1560447" y="1014346"/>
                </a:lnTo>
                <a:lnTo>
                  <a:pt x="1566289" y="1016633"/>
                </a:lnTo>
                <a:lnTo>
                  <a:pt x="1572131" y="1018921"/>
                </a:lnTo>
                <a:lnTo>
                  <a:pt x="1577973" y="1021208"/>
                </a:lnTo>
                <a:lnTo>
                  <a:pt x="1583815" y="1023366"/>
                </a:lnTo>
                <a:lnTo>
                  <a:pt x="1589530" y="1025653"/>
                </a:lnTo>
                <a:lnTo>
                  <a:pt x="1595372" y="1027811"/>
                </a:lnTo>
                <a:lnTo>
                  <a:pt x="1601214" y="1030098"/>
                </a:lnTo>
                <a:lnTo>
                  <a:pt x="1607056" y="1032256"/>
                </a:lnTo>
                <a:lnTo>
                  <a:pt x="1612898" y="1034413"/>
                </a:lnTo>
                <a:lnTo>
                  <a:pt x="1618740" y="1036571"/>
                </a:lnTo>
                <a:lnTo>
                  <a:pt x="1624582" y="1038735"/>
                </a:lnTo>
                <a:lnTo>
                  <a:pt x="1630297" y="1040763"/>
                </a:lnTo>
                <a:lnTo>
                  <a:pt x="1636139" y="1042921"/>
                </a:lnTo>
                <a:lnTo>
                  <a:pt x="1641981" y="1044956"/>
                </a:lnTo>
                <a:lnTo>
                  <a:pt x="1647823" y="1047113"/>
                </a:lnTo>
                <a:lnTo>
                  <a:pt x="1653665" y="1049148"/>
                </a:lnTo>
                <a:lnTo>
                  <a:pt x="1659507" y="1051176"/>
                </a:lnTo>
                <a:lnTo>
                  <a:pt x="1665222" y="1053211"/>
                </a:lnTo>
                <a:lnTo>
                  <a:pt x="1671064" y="1055245"/>
                </a:lnTo>
                <a:lnTo>
                  <a:pt x="1676906" y="1057273"/>
                </a:lnTo>
                <a:lnTo>
                  <a:pt x="1682748" y="1059308"/>
                </a:lnTo>
                <a:lnTo>
                  <a:pt x="1688590" y="1061336"/>
                </a:lnTo>
                <a:lnTo>
                  <a:pt x="1694432" y="1063241"/>
                </a:lnTo>
                <a:lnTo>
                  <a:pt x="1700274" y="1065276"/>
                </a:lnTo>
                <a:lnTo>
                  <a:pt x="1705989" y="1067181"/>
                </a:lnTo>
                <a:lnTo>
                  <a:pt x="1711831" y="1069086"/>
                </a:lnTo>
                <a:lnTo>
                  <a:pt x="1717673" y="1071120"/>
                </a:lnTo>
                <a:lnTo>
                  <a:pt x="1723515" y="1073025"/>
                </a:lnTo>
                <a:lnTo>
                  <a:pt x="1729357" y="1074930"/>
                </a:lnTo>
                <a:lnTo>
                  <a:pt x="1735199" y="1076706"/>
                </a:lnTo>
                <a:lnTo>
                  <a:pt x="1740914" y="1078611"/>
                </a:lnTo>
                <a:lnTo>
                  <a:pt x="1746756" y="1080516"/>
                </a:lnTo>
                <a:lnTo>
                  <a:pt x="1752598" y="1082291"/>
                </a:lnTo>
                <a:lnTo>
                  <a:pt x="1758440" y="1084196"/>
                </a:lnTo>
                <a:lnTo>
                  <a:pt x="1764282" y="1085978"/>
                </a:lnTo>
                <a:lnTo>
                  <a:pt x="1770124" y="1087883"/>
                </a:lnTo>
                <a:lnTo>
                  <a:pt x="1775966" y="1089658"/>
                </a:lnTo>
                <a:lnTo>
                  <a:pt x="1781681" y="1091440"/>
                </a:lnTo>
                <a:lnTo>
                  <a:pt x="1787523" y="1093216"/>
                </a:lnTo>
                <a:lnTo>
                  <a:pt x="1793365" y="1094991"/>
                </a:lnTo>
                <a:lnTo>
                  <a:pt x="1799207" y="1096773"/>
                </a:lnTo>
                <a:lnTo>
                  <a:pt x="1805049" y="1098425"/>
                </a:lnTo>
                <a:lnTo>
                  <a:pt x="1810891" y="1100201"/>
                </a:lnTo>
                <a:lnTo>
                  <a:pt x="1816606" y="1101976"/>
                </a:lnTo>
                <a:lnTo>
                  <a:pt x="1822448" y="1103628"/>
                </a:lnTo>
                <a:lnTo>
                  <a:pt x="1828290" y="1105281"/>
                </a:lnTo>
                <a:lnTo>
                  <a:pt x="1834132" y="1107056"/>
                </a:lnTo>
                <a:lnTo>
                  <a:pt x="1839974" y="1108708"/>
                </a:lnTo>
                <a:lnTo>
                  <a:pt x="1845816" y="1110361"/>
                </a:lnTo>
                <a:lnTo>
                  <a:pt x="1851658" y="1112013"/>
                </a:lnTo>
                <a:lnTo>
                  <a:pt x="1857373" y="1113665"/>
                </a:lnTo>
                <a:lnTo>
                  <a:pt x="1863215" y="1115311"/>
                </a:lnTo>
                <a:lnTo>
                  <a:pt x="1869057" y="1116963"/>
                </a:lnTo>
                <a:lnTo>
                  <a:pt x="1874899" y="1118486"/>
                </a:lnTo>
                <a:lnTo>
                  <a:pt x="1880741" y="1120138"/>
                </a:lnTo>
                <a:lnTo>
                  <a:pt x="1886583" y="1121791"/>
                </a:lnTo>
                <a:lnTo>
                  <a:pt x="1892298" y="1123313"/>
                </a:lnTo>
                <a:lnTo>
                  <a:pt x="1898140" y="1124836"/>
                </a:lnTo>
                <a:lnTo>
                  <a:pt x="1903982" y="1126488"/>
                </a:lnTo>
                <a:lnTo>
                  <a:pt x="1909824" y="1128011"/>
                </a:lnTo>
                <a:lnTo>
                  <a:pt x="1915666" y="1129540"/>
                </a:lnTo>
                <a:lnTo>
                  <a:pt x="1921508" y="1131063"/>
                </a:lnTo>
                <a:lnTo>
                  <a:pt x="1927350" y="1132586"/>
                </a:lnTo>
                <a:lnTo>
                  <a:pt x="1933065" y="1134108"/>
                </a:lnTo>
                <a:lnTo>
                  <a:pt x="1938907" y="1135631"/>
                </a:lnTo>
                <a:lnTo>
                  <a:pt x="1944749" y="1137160"/>
                </a:lnTo>
                <a:lnTo>
                  <a:pt x="1950591" y="1138553"/>
                </a:lnTo>
                <a:lnTo>
                  <a:pt x="1956433" y="1140076"/>
                </a:lnTo>
                <a:lnTo>
                  <a:pt x="1962275" y="1141605"/>
                </a:lnTo>
                <a:lnTo>
                  <a:pt x="1967990" y="1142998"/>
                </a:lnTo>
                <a:lnTo>
                  <a:pt x="1973832" y="1144398"/>
                </a:lnTo>
                <a:lnTo>
                  <a:pt x="1979674" y="1145921"/>
                </a:lnTo>
                <a:lnTo>
                  <a:pt x="1985516" y="1147320"/>
                </a:lnTo>
                <a:lnTo>
                  <a:pt x="1991358" y="1148713"/>
                </a:lnTo>
                <a:lnTo>
                  <a:pt x="1997200" y="1150113"/>
                </a:lnTo>
                <a:lnTo>
                  <a:pt x="2003042" y="1151506"/>
                </a:lnTo>
                <a:lnTo>
                  <a:pt x="2008757" y="1152906"/>
                </a:lnTo>
                <a:lnTo>
                  <a:pt x="2014599" y="1154305"/>
                </a:lnTo>
                <a:lnTo>
                  <a:pt x="2020441" y="1155698"/>
                </a:lnTo>
                <a:lnTo>
                  <a:pt x="2026283" y="1157098"/>
                </a:lnTo>
                <a:lnTo>
                  <a:pt x="2032125" y="1158491"/>
                </a:lnTo>
                <a:lnTo>
                  <a:pt x="2037967" y="1159761"/>
                </a:lnTo>
                <a:lnTo>
                  <a:pt x="2043682" y="1161161"/>
                </a:lnTo>
                <a:lnTo>
                  <a:pt x="2049524" y="1162431"/>
                </a:lnTo>
                <a:lnTo>
                  <a:pt x="2055366" y="1163830"/>
                </a:lnTo>
                <a:lnTo>
                  <a:pt x="2061208" y="1165100"/>
                </a:lnTo>
                <a:lnTo>
                  <a:pt x="2067050" y="1166370"/>
                </a:lnTo>
                <a:lnTo>
                  <a:pt x="2072892" y="1167763"/>
                </a:lnTo>
                <a:lnTo>
                  <a:pt x="2078734" y="1169033"/>
                </a:lnTo>
                <a:lnTo>
                  <a:pt x="2084449" y="1170303"/>
                </a:lnTo>
                <a:lnTo>
                  <a:pt x="2090291" y="1171573"/>
                </a:lnTo>
                <a:lnTo>
                  <a:pt x="2096133" y="1172843"/>
                </a:lnTo>
                <a:lnTo>
                  <a:pt x="2101975" y="1174113"/>
                </a:lnTo>
                <a:lnTo>
                  <a:pt x="2107817" y="1175383"/>
                </a:lnTo>
                <a:lnTo>
                  <a:pt x="2113659" y="1176653"/>
                </a:lnTo>
                <a:lnTo>
                  <a:pt x="2119374" y="1177800"/>
                </a:lnTo>
                <a:lnTo>
                  <a:pt x="2125216" y="1179070"/>
                </a:lnTo>
                <a:lnTo>
                  <a:pt x="2131058" y="1180340"/>
                </a:lnTo>
                <a:lnTo>
                  <a:pt x="2136900" y="1181481"/>
                </a:lnTo>
                <a:lnTo>
                  <a:pt x="2142742" y="1182751"/>
                </a:lnTo>
                <a:lnTo>
                  <a:pt x="2148584" y="1183891"/>
                </a:lnTo>
                <a:lnTo>
                  <a:pt x="2154426" y="1185161"/>
                </a:lnTo>
                <a:lnTo>
                  <a:pt x="2160141" y="1186308"/>
                </a:lnTo>
                <a:lnTo>
                  <a:pt x="2165983" y="1187448"/>
                </a:lnTo>
                <a:lnTo>
                  <a:pt x="2171825" y="1188718"/>
                </a:lnTo>
                <a:lnTo>
                  <a:pt x="2177667" y="1189865"/>
                </a:lnTo>
                <a:lnTo>
                  <a:pt x="2183509" y="1191006"/>
                </a:lnTo>
                <a:lnTo>
                  <a:pt x="2189351" y="1192146"/>
                </a:lnTo>
                <a:lnTo>
                  <a:pt x="2195066" y="1193293"/>
                </a:lnTo>
                <a:lnTo>
                  <a:pt x="2200908" y="1194433"/>
                </a:lnTo>
                <a:lnTo>
                  <a:pt x="2206750" y="1195580"/>
                </a:lnTo>
                <a:lnTo>
                  <a:pt x="2212592" y="1196721"/>
                </a:lnTo>
                <a:lnTo>
                  <a:pt x="2218434" y="1197861"/>
                </a:lnTo>
                <a:lnTo>
                  <a:pt x="2224276" y="1198878"/>
                </a:lnTo>
                <a:lnTo>
                  <a:pt x="2230118" y="1200025"/>
                </a:lnTo>
                <a:lnTo>
                  <a:pt x="2235833" y="1201166"/>
                </a:lnTo>
                <a:lnTo>
                  <a:pt x="2241675" y="1202183"/>
                </a:lnTo>
                <a:lnTo>
                  <a:pt x="2247517" y="1203323"/>
                </a:lnTo>
                <a:lnTo>
                  <a:pt x="2253359" y="1204341"/>
                </a:lnTo>
                <a:lnTo>
                  <a:pt x="2259201" y="1205481"/>
                </a:lnTo>
                <a:lnTo>
                  <a:pt x="2265043" y="1206498"/>
                </a:lnTo>
                <a:lnTo>
                  <a:pt x="2270758" y="1207516"/>
                </a:lnTo>
                <a:lnTo>
                  <a:pt x="2276600" y="1208656"/>
                </a:lnTo>
                <a:lnTo>
                  <a:pt x="2282442" y="1209673"/>
                </a:lnTo>
                <a:lnTo>
                  <a:pt x="2288284" y="1210691"/>
                </a:lnTo>
                <a:lnTo>
                  <a:pt x="2294126" y="1211708"/>
                </a:lnTo>
                <a:lnTo>
                  <a:pt x="2299968" y="1212725"/>
                </a:lnTo>
                <a:lnTo>
                  <a:pt x="2305810" y="1213736"/>
                </a:lnTo>
                <a:lnTo>
                  <a:pt x="2311525" y="1214753"/>
                </a:lnTo>
                <a:lnTo>
                  <a:pt x="2317367" y="1215771"/>
                </a:lnTo>
                <a:lnTo>
                  <a:pt x="2323209" y="1216788"/>
                </a:lnTo>
                <a:lnTo>
                  <a:pt x="2329051" y="1217805"/>
                </a:lnTo>
                <a:lnTo>
                  <a:pt x="2334893" y="1218816"/>
                </a:lnTo>
                <a:lnTo>
                  <a:pt x="2340735" y="1219833"/>
                </a:lnTo>
                <a:lnTo>
                  <a:pt x="2346450" y="1220721"/>
                </a:lnTo>
                <a:lnTo>
                  <a:pt x="2352292" y="1221738"/>
                </a:lnTo>
                <a:lnTo>
                  <a:pt x="2358134" y="1222756"/>
                </a:lnTo>
                <a:lnTo>
                  <a:pt x="2363976" y="1223643"/>
                </a:lnTo>
                <a:lnTo>
                  <a:pt x="2369818" y="1224661"/>
                </a:lnTo>
                <a:lnTo>
                  <a:pt x="2375660" y="1225548"/>
                </a:lnTo>
                <a:lnTo>
                  <a:pt x="2381502" y="1226566"/>
                </a:lnTo>
                <a:lnTo>
                  <a:pt x="2387217" y="1227453"/>
                </a:lnTo>
                <a:lnTo>
                  <a:pt x="2393059" y="1228471"/>
                </a:lnTo>
                <a:lnTo>
                  <a:pt x="2398901" y="1229358"/>
                </a:lnTo>
                <a:lnTo>
                  <a:pt x="2404743" y="1230246"/>
                </a:lnTo>
                <a:lnTo>
                  <a:pt x="2410585" y="1231140"/>
                </a:lnTo>
                <a:lnTo>
                  <a:pt x="2416427" y="1232151"/>
                </a:lnTo>
                <a:lnTo>
                  <a:pt x="2422142" y="1233045"/>
                </a:lnTo>
                <a:lnTo>
                  <a:pt x="2427984" y="1233933"/>
                </a:lnTo>
                <a:lnTo>
                  <a:pt x="2433826" y="1234821"/>
                </a:lnTo>
                <a:lnTo>
                  <a:pt x="2439668" y="1235708"/>
                </a:lnTo>
                <a:lnTo>
                  <a:pt x="2445510" y="1236596"/>
                </a:lnTo>
                <a:lnTo>
                  <a:pt x="2451352" y="1237490"/>
                </a:lnTo>
                <a:lnTo>
                  <a:pt x="2457194" y="1238378"/>
                </a:lnTo>
                <a:lnTo>
                  <a:pt x="2462909" y="1239266"/>
                </a:lnTo>
                <a:lnTo>
                  <a:pt x="2468751" y="1240153"/>
                </a:lnTo>
                <a:lnTo>
                  <a:pt x="2474593" y="1240918"/>
                </a:lnTo>
                <a:lnTo>
                  <a:pt x="2480435" y="1241806"/>
                </a:lnTo>
                <a:lnTo>
                  <a:pt x="2486277" y="1242693"/>
                </a:lnTo>
                <a:lnTo>
                  <a:pt x="2492119" y="1243581"/>
                </a:lnTo>
                <a:lnTo>
                  <a:pt x="2497834" y="1244346"/>
                </a:lnTo>
                <a:lnTo>
                  <a:pt x="2503676" y="1245233"/>
                </a:lnTo>
                <a:lnTo>
                  <a:pt x="2509518" y="1245998"/>
                </a:lnTo>
                <a:lnTo>
                  <a:pt x="2515360" y="1246886"/>
                </a:lnTo>
                <a:lnTo>
                  <a:pt x="2521202" y="1247650"/>
                </a:lnTo>
                <a:lnTo>
                  <a:pt x="2527044" y="1248538"/>
                </a:lnTo>
                <a:lnTo>
                  <a:pt x="2532886" y="1249296"/>
                </a:lnTo>
                <a:lnTo>
                  <a:pt x="2538601" y="1250190"/>
                </a:lnTo>
                <a:lnTo>
                  <a:pt x="2544443" y="1250948"/>
                </a:lnTo>
                <a:lnTo>
                  <a:pt x="2550285" y="1251713"/>
                </a:lnTo>
                <a:lnTo>
                  <a:pt x="2556127" y="1252601"/>
                </a:lnTo>
                <a:lnTo>
                  <a:pt x="2561969" y="1253365"/>
                </a:lnTo>
                <a:lnTo>
                  <a:pt x="2567811" y="1254123"/>
                </a:lnTo>
                <a:lnTo>
                  <a:pt x="2573526" y="1254888"/>
                </a:lnTo>
                <a:lnTo>
                  <a:pt x="2579368" y="1255646"/>
                </a:lnTo>
                <a:lnTo>
                  <a:pt x="2585210" y="1256540"/>
                </a:lnTo>
                <a:lnTo>
                  <a:pt x="2591052" y="1257298"/>
                </a:lnTo>
                <a:lnTo>
                  <a:pt x="2596894" y="1258063"/>
                </a:lnTo>
                <a:lnTo>
                  <a:pt x="2602736" y="1258821"/>
                </a:lnTo>
                <a:lnTo>
                  <a:pt x="2608578" y="1259586"/>
                </a:lnTo>
                <a:lnTo>
                  <a:pt x="2614293" y="1260350"/>
                </a:lnTo>
                <a:lnTo>
                  <a:pt x="2620135" y="1261108"/>
                </a:lnTo>
                <a:lnTo>
                  <a:pt x="2625977" y="1261743"/>
                </a:lnTo>
                <a:lnTo>
                  <a:pt x="2631819" y="1262508"/>
                </a:lnTo>
                <a:lnTo>
                  <a:pt x="2637661" y="1263266"/>
                </a:lnTo>
                <a:lnTo>
                  <a:pt x="2643503" y="1264031"/>
                </a:lnTo>
                <a:lnTo>
                  <a:pt x="2649218" y="1264795"/>
                </a:lnTo>
                <a:lnTo>
                  <a:pt x="2655060" y="1265430"/>
                </a:lnTo>
                <a:lnTo>
                  <a:pt x="2660902" y="1266188"/>
                </a:lnTo>
                <a:lnTo>
                  <a:pt x="2666744" y="1266953"/>
                </a:lnTo>
                <a:lnTo>
                  <a:pt x="2672586" y="1267588"/>
                </a:lnTo>
                <a:lnTo>
                  <a:pt x="2678428" y="1268346"/>
                </a:lnTo>
                <a:lnTo>
                  <a:pt x="2684270" y="1269111"/>
                </a:lnTo>
                <a:lnTo>
                  <a:pt x="2689985" y="1269746"/>
                </a:lnTo>
                <a:lnTo>
                  <a:pt x="2695827" y="1270510"/>
                </a:lnTo>
                <a:lnTo>
                  <a:pt x="2701669" y="1271145"/>
                </a:lnTo>
                <a:lnTo>
                  <a:pt x="2707511" y="1271903"/>
                </a:lnTo>
                <a:lnTo>
                  <a:pt x="2713353" y="1272538"/>
                </a:lnTo>
                <a:lnTo>
                  <a:pt x="2719195" y="1273173"/>
                </a:lnTo>
                <a:lnTo>
                  <a:pt x="2724910" y="1273938"/>
                </a:lnTo>
                <a:lnTo>
                  <a:pt x="2730752" y="1274573"/>
                </a:lnTo>
                <a:lnTo>
                  <a:pt x="2736594" y="1275208"/>
                </a:lnTo>
                <a:lnTo>
                  <a:pt x="2742436" y="1275966"/>
                </a:lnTo>
                <a:lnTo>
                  <a:pt x="2748278" y="1276601"/>
                </a:lnTo>
                <a:lnTo>
                  <a:pt x="2754120" y="1277236"/>
                </a:lnTo>
                <a:lnTo>
                  <a:pt x="2759962" y="1277871"/>
                </a:lnTo>
                <a:lnTo>
                  <a:pt x="2765677" y="1278506"/>
                </a:lnTo>
                <a:lnTo>
                  <a:pt x="2771519" y="1279271"/>
                </a:lnTo>
                <a:lnTo>
                  <a:pt x="2777361" y="1279906"/>
                </a:lnTo>
                <a:lnTo>
                  <a:pt x="2783203" y="1280541"/>
                </a:lnTo>
                <a:lnTo>
                  <a:pt x="2789045" y="1281176"/>
                </a:lnTo>
                <a:lnTo>
                  <a:pt x="2794887" y="1281811"/>
                </a:lnTo>
                <a:lnTo>
                  <a:pt x="2800602" y="1282446"/>
                </a:lnTo>
                <a:lnTo>
                  <a:pt x="2806444" y="1283081"/>
                </a:lnTo>
                <a:lnTo>
                  <a:pt x="2812286" y="1283716"/>
                </a:lnTo>
                <a:lnTo>
                  <a:pt x="2818128" y="1284351"/>
                </a:lnTo>
                <a:lnTo>
                  <a:pt x="2823970" y="1284986"/>
                </a:lnTo>
                <a:lnTo>
                  <a:pt x="2829812" y="1285621"/>
                </a:lnTo>
                <a:lnTo>
                  <a:pt x="2835654" y="1286126"/>
                </a:lnTo>
                <a:lnTo>
                  <a:pt x="2841369" y="1286761"/>
                </a:lnTo>
                <a:lnTo>
                  <a:pt x="2847211" y="1287396"/>
                </a:lnTo>
                <a:lnTo>
                  <a:pt x="2853053" y="1288031"/>
                </a:lnTo>
                <a:lnTo>
                  <a:pt x="2858895" y="1288666"/>
                </a:lnTo>
                <a:lnTo>
                  <a:pt x="2864737" y="1289178"/>
                </a:lnTo>
                <a:lnTo>
                  <a:pt x="2870579" y="1289813"/>
                </a:lnTo>
                <a:lnTo>
                  <a:pt x="2876294" y="1290448"/>
                </a:lnTo>
                <a:lnTo>
                  <a:pt x="2882136" y="1290953"/>
                </a:lnTo>
                <a:lnTo>
                  <a:pt x="2887978" y="1291588"/>
                </a:lnTo>
                <a:lnTo>
                  <a:pt x="2893820" y="1292223"/>
                </a:lnTo>
                <a:lnTo>
                  <a:pt x="2899662" y="1292735"/>
                </a:lnTo>
                <a:lnTo>
                  <a:pt x="2905504" y="1293370"/>
                </a:lnTo>
                <a:lnTo>
                  <a:pt x="2911346" y="1293876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5093971" y="1122322"/>
            <a:ext cx="0" cy="992765"/>
          </a:xfrm>
          <a:custGeom>
            <a:avLst/>
            <a:gdLst/>
            <a:ahLst/>
            <a:cxnLst/>
            <a:rect l="l" t="t" r="r" b="b"/>
            <a:pathLst>
              <a:path h="1456055">
                <a:moveTo>
                  <a:pt x="0" y="1455671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7078979" y="2004511"/>
            <a:ext cx="0" cy="110403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1617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5093971" y="2114825"/>
            <a:ext cx="1985097" cy="0"/>
          </a:xfrm>
          <a:custGeom>
            <a:avLst/>
            <a:gdLst/>
            <a:ahLst/>
            <a:cxnLst/>
            <a:rect l="l" t="t" r="r" b="b"/>
            <a:pathLst>
              <a:path w="2911475">
                <a:moveTo>
                  <a:pt x="0" y="0"/>
                </a:moveTo>
                <a:lnTo>
                  <a:pt x="2911346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4796270" y="2114825"/>
            <a:ext cx="2580409" cy="0"/>
          </a:xfrm>
          <a:custGeom>
            <a:avLst/>
            <a:gdLst/>
            <a:ahLst/>
            <a:cxnLst/>
            <a:rect l="l" t="t" r="r" b="b"/>
            <a:pathLst>
              <a:path w="3784600">
                <a:moveTo>
                  <a:pt x="0" y="0"/>
                </a:moveTo>
                <a:lnTo>
                  <a:pt x="3784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7284893" y="2084518"/>
            <a:ext cx="95250" cy="60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5084013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5" y="0"/>
                </a:moveTo>
                <a:lnTo>
                  <a:pt x="6543" y="0"/>
                </a:lnTo>
                <a:lnTo>
                  <a:pt x="0" y="6544"/>
                </a:lnTo>
                <a:lnTo>
                  <a:pt x="0" y="22666"/>
                </a:lnTo>
                <a:lnTo>
                  <a:pt x="6543" y="29210"/>
                </a:lnTo>
                <a:lnTo>
                  <a:pt x="22665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/>
          <p:nvPr/>
        </p:nvSpPr>
        <p:spPr>
          <a:xfrm>
            <a:off x="5084013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5" y="0"/>
                </a:lnTo>
                <a:lnTo>
                  <a:pt x="14605" y="0"/>
                </a:lnTo>
                <a:lnTo>
                  <a:pt x="6543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3" y="29210"/>
                </a:lnTo>
                <a:lnTo>
                  <a:pt x="14605" y="29210"/>
                </a:lnTo>
                <a:lnTo>
                  <a:pt x="22665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2" name="object 12"/>
          <p:cNvSpPr/>
          <p:nvPr/>
        </p:nvSpPr>
        <p:spPr>
          <a:xfrm>
            <a:off x="5093971" y="1130027"/>
            <a:ext cx="297873" cy="984972"/>
          </a:xfrm>
          <a:custGeom>
            <a:avLst/>
            <a:gdLst/>
            <a:ahLst/>
            <a:cxnLst/>
            <a:rect l="l" t="t" r="r" b="b"/>
            <a:pathLst>
              <a:path w="436880" h="1444625">
                <a:moveTo>
                  <a:pt x="0" y="1444371"/>
                </a:moveTo>
                <a:lnTo>
                  <a:pt x="436750" y="1444371"/>
                </a:lnTo>
                <a:lnTo>
                  <a:pt x="436750" y="0"/>
                </a:lnTo>
                <a:lnTo>
                  <a:pt x="0" y="0"/>
                </a:lnTo>
                <a:lnTo>
                  <a:pt x="0" y="1444371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5156055" y="1130029"/>
            <a:ext cx="0" cy="1064202"/>
          </a:xfrm>
          <a:custGeom>
            <a:avLst/>
            <a:gdLst/>
            <a:ahLst/>
            <a:cxnLst/>
            <a:rect l="l" t="t" r="r" b="b"/>
            <a:pathLst>
              <a:path h="1560830">
                <a:moveTo>
                  <a:pt x="0" y="1560832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/>
          <p:nvPr/>
        </p:nvSpPr>
        <p:spPr>
          <a:xfrm>
            <a:off x="5381797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6" y="0"/>
                </a:moveTo>
                <a:lnTo>
                  <a:pt x="6544" y="0"/>
                </a:lnTo>
                <a:lnTo>
                  <a:pt x="0" y="6544"/>
                </a:lnTo>
                <a:lnTo>
                  <a:pt x="0" y="22666"/>
                </a:lnTo>
                <a:lnTo>
                  <a:pt x="6544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" name="object 15"/>
          <p:cNvSpPr/>
          <p:nvPr/>
        </p:nvSpPr>
        <p:spPr>
          <a:xfrm>
            <a:off x="5381797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6" y="0"/>
                </a:lnTo>
                <a:lnTo>
                  <a:pt x="14605" y="0"/>
                </a:lnTo>
                <a:lnTo>
                  <a:pt x="6544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4" y="29210"/>
                </a:lnTo>
                <a:lnTo>
                  <a:pt x="14605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5146098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6" y="0"/>
                </a:moveTo>
                <a:lnTo>
                  <a:pt x="6543" y="0"/>
                </a:lnTo>
                <a:lnTo>
                  <a:pt x="0" y="6544"/>
                </a:lnTo>
                <a:lnTo>
                  <a:pt x="0" y="22666"/>
                </a:lnTo>
                <a:lnTo>
                  <a:pt x="6543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6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5146098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0" y="14605"/>
                </a:moveTo>
                <a:lnTo>
                  <a:pt x="29210" y="14605"/>
                </a:lnTo>
                <a:lnTo>
                  <a:pt x="29210" y="6544"/>
                </a:lnTo>
                <a:lnTo>
                  <a:pt x="22666" y="0"/>
                </a:lnTo>
                <a:lnTo>
                  <a:pt x="14605" y="0"/>
                </a:lnTo>
                <a:lnTo>
                  <a:pt x="6543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3" y="29210"/>
                </a:lnTo>
                <a:lnTo>
                  <a:pt x="14605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5146098" y="1120071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6" y="0"/>
                </a:moveTo>
                <a:lnTo>
                  <a:pt x="6543" y="0"/>
                </a:lnTo>
                <a:lnTo>
                  <a:pt x="0" y="6540"/>
                </a:lnTo>
                <a:lnTo>
                  <a:pt x="0" y="22669"/>
                </a:lnTo>
                <a:lnTo>
                  <a:pt x="6543" y="29210"/>
                </a:lnTo>
                <a:lnTo>
                  <a:pt x="22666" y="29210"/>
                </a:lnTo>
                <a:lnTo>
                  <a:pt x="29210" y="22669"/>
                </a:lnTo>
                <a:lnTo>
                  <a:pt x="29210" y="6540"/>
                </a:lnTo>
                <a:lnTo>
                  <a:pt x="22666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146098" y="1120071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0" y="14605"/>
                </a:moveTo>
                <a:lnTo>
                  <a:pt x="29210" y="14605"/>
                </a:lnTo>
                <a:lnTo>
                  <a:pt x="29210" y="6540"/>
                </a:lnTo>
                <a:lnTo>
                  <a:pt x="22666" y="0"/>
                </a:lnTo>
                <a:lnTo>
                  <a:pt x="14605" y="0"/>
                </a:lnTo>
                <a:lnTo>
                  <a:pt x="6543" y="0"/>
                </a:lnTo>
                <a:lnTo>
                  <a:pt x="0" y="6540"/>
                </a:lnTo>
                <a:lnTo>
                  <a:pt x="0" y="14605"/>
                </a:lnTo>
                <a:lnTo>
                  <a:pt x="0" y="22669"/>
                </a:lnTo>
                <a:lnTo>
                  <a:pt x="6543" y="29210"/>
                </a:lnTo>
                <a:lnTo>
                  <a:pt x="14605" y="29210"/>
                </a:lnTo>
                <a:lnTo>
                  <a:pt x="22666" y="29210"/>
                </a:lnTo>
                <a:lnTo>
                  <a:pt x="29210" y="22669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5391755" y="1369625"/>
            <a:ext cx="397019" cy="745548"/>
          </a:xfrm>
          <a:custGeom>
            <a:avLst/>
            <a:gdLst/>
            <a:ahLst/>
            <a:cxnLst/>
            <a:rect l="l" t="t" r="r" b="b"/>
            <a:pathLst>
              <a:path w="582295" h="1093470">
                <a:moveTo>
                  <a:pt x="0" y="1092959"/>
                </a:moveTo>
                <a:lnTo>
                  <a:pt x="582295" y="1092959"/>
                </a:lnTo>
                <a:lnTo>
                  <a:pt x="582295" y="0"/>
                </a:lnTo>
                <a:lnTo>
                  <a:pt x="0" y="0"/>
                </a:lnTo>
                <a:lnTo>
                  <a:pt x="0" y="109295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5498262" y="1369627"/>
            <a:ext cx="0" cy="824778"/>
          </a:xfrm>
          <a:custGeom>
            <a:avLst/>
            <a:gdLst/>
            <a:ahLst/>
            <a:cxnLst/>
            <a:rect l="l" t="t" r="r" b="b"/>
            <a:pathLst>
              <a:path h="1209675">
                <a:moveTo>
                  <a:pt x="0" y="1209421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5778817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5778817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3" y="14605"/>
                </a:moveTo>
                <a:lnTo>
                  <a:pt x="29210" y="14605"/>
                </a:ln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/>
          <p:nvPr/>
        </p:nvSpPr>
        <p:spPr>
          <a:xfrm>
            <a:off x="5488304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6" y="0"/>
                </a:moveTo>
                <a:lnTo>
                  <a:pt x="6544" y="0"/>
                </a:lnTo>
                <a:lnTo>
                  <a:pt x="0" y="6544"/>
                </a:lnTo>
                <a:lnTo>
                  <a:pt x="0" y="22666"/>
                </a:lnTo>
                <a:lnTo>
                  <a:pt x="6544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6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5" name="object 25"/>
          <p:cNvSpPr/>
          <p:nvPr/>
        </p:nvSpPr>
        <p:spPr>
          <a:xfrm>
            <a:off x="5488304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6" y="0"/>
                </a:lnTo>
                <a:lnTo>
                  <a:pt x="14605" y="0"/>
                </a:lnTo>
                <a:lnTo>
                  <a:pt x="6544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4" y="29210"/>
                </a:lnTo>
                <a:lnTo>
                  <a:pt x="14605" y="29210"/>
                </a:lnTo>
                <a:lnTo>
                  <a:pt x="22666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5488304" y="1359669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6" y="0"/>
                </a:moveTo>
                <a:lnTo>
                  <a:pt x="6544" y="0"/>
                </a:lnTo>
                <a:lnTo>
                  <a:pt x="0" y="6543"/>
                </a:lnTo>
                <a:lnTo>
                  <a:pt x="0" y="22665"/>
                </a:lnTo>
                <a:lnTo>
                  <a:pt x="6544" y="29210"/>
                </a:lnTo>
                <a:lnTo>
                  <a:pt x="22666" y="29210"/>
                </a:lnTo>
                <a:lnTo>
                  <a:pt x="29210" y="22665"/>
                </a:lnTo>
                <a:lnTo>
                  <a:pt x="29210" y="6543"/>
                </a:lnTo>
                <a:lnTo>
                  <a:pt x="22666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5488304" y="1359669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3"/>
                </a:lnTo>
                <a:lnTo>
                  <a:pt x="22666" y="0"/>
                </a:lnTo>
                <a:lnTo>
                  <a:pt x="14605" y="0"/>
                </a:lnTo>
                <a:lnTo>
                  <a:pt x="6544" y="0"/>
                </a:lnTo>
                <a:lnTo>
                  <a:pt x="0" y="6543"/>
                </a:lnTo>
                <a:lnTo>
                  <a:pt x="0" y="14605"/>
                </a:lnTo>
                <a:lnTo>
                  <a:pt x="0" y="22665"/>
                </a:lnTo>
                <a:lnTo>
                  <a:pt x="6544" y="29210"/>
                </a:lnTo>
                <a:lnTo>
                  <a:pt x="14605" y="29210"/>
                </a:lnTo>
                <a:lnTo>
                  <a:pt x="22666" y="29210"/>
                </a:lnTo>
                <a:lnTo>
                  <a:pt x="29210" y="22665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5788775" y="1666978"/>
            <a:ext cx="297873" cy="448108"/>
          </a:xfrm>
          <a:custGeom>
            <a:avLst/>
            <a:gdLst/>
            <a:ahLst/>
            <a:cxnLst/>
            <a:rect l="l" t="t" r="r" b="b"/>
            <a:pathLst>
              <a:path w="436879" h="657225">
                <a:moveTo>
                  <a:pt x="0" y="656842"/>
                </a:moveTo>
                <a:lnTo>
                  <a:pt x="436627" y="656842"/>
                </a:lnTo>
                <a:lnTo>
                  <a:pt x="436627" y="0"/>
                </a:lnTo>
                <a:lnTo>
                  <a:pt x="0" y="0"/>
                </a:lnTo>
                <a:lnTo>
                  <a:pt x="0" y="65684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5867920" y="1666978"/>
            <a:ext cx="0" cy="527339"/>
          </a:xfrm>
          <a:custGeom>
            <a:avLst/>
            <a:gdLst/>
            <a:ahLst/>
            <a:cxnLst/>
            <a:rect l="l" t="t" r="r" b="b"/>
            <a:pathLst>
              <a:path h="773430">
                <a:moveTo>
                  <a:pt x="0" y="773306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6076518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6076518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5857962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5857962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3" y="14605"/>
                </a:moveTo>
                <a:lnTo>
                  <a:pt x="29210" y="14605"/>
                </a:ln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5857962" y="1657020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5857962" y="1657020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3" y="14605"/>
                </a:moveTo>
                <a:lnTo>
                  <a:pt x="29210" y="14605"/>
                </a:ln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6086475" y="1834792"/>
            <a:ext cx="248083" cy="280122"/>
          </a:xfrm>
          <a:custGeom>
            <a:avLst/>
            <a:gdLst/>
            <a:ahLst/>
            <a:cxnLst/>
            <a:rect l="l" t="t" r="r" b="b"/>
            <a:pathLst>
              <a:path w="363854" h="410844">
                <a:moveTo>
                  <a:pt x="0" y="410715"/>
                </a:moveTo>
                <a:lnTo>
                  <a:pt x="363855" y="410715"/>
                </a:lnTo>
                <a:lnTo>
                  <a:pt x="363855" y="0"/>
                </a:lnTo>
                <a:lnTo>
                  <a:pt x="0" y="0"/>
                </a:lnTo>
                <a:lnTo>
                  <a:pt x="0" y="41071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6213504" y="1834792"/>
            <a:ext cx="0" cy="359785"/>
          </a:xfrm>
          <a:custGeom>
            <a:avLst/>
            <a:gdLst/>
            <a:ahLst/>
            <a:cxnLst/>
            <a:rect l="l" t="t" r="r" b="b"/>
            <a:pathLst>
              <a:path h="527685">
                <a:moveTo>
                  <a:pt x="0" y="527179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6324600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324600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20354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20354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203546" y="1824834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3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3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203546" y="1824834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3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3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6334557" y="1914195"/>
            <a:ext cx="347663" cy="200891"/>
          </a:xfrm>
          <a:custGeom>
            <a:avLst/>
            <a:gdLst/>
            <a:ahLst/>
            <a:cxnLst/>
            <a:rect l="l" t="t" r="r" b="b"/>
            <a:pathLst>
              <a:path w="509904" h="294639">
                <a:moveTo>
                  <a:pt x="0" y="294257"/>
                </a:moveTo>
                <a:lnTo>
                  <a:pt x="509522" y="294257"/>
                </a:lnTo>
                <a:lnTo>
                  <a:pt x="509522" y="0"/>
                </a:lnTo>
                <a:lnTo>
                  <a:pt x="0" y="0"/>
                </a:lnTo>
                <a:lnTo>
                  <a:pt x="0" y="29425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6488083" y="1914195"/>
            <a:ext cx="0" cy="280122"/>
          </a:xfrm>
          <a:custGeom>
            <a:avLst/>
            <a:gdLst/>
            <a:ahLst/>
            <a:cxnLst/>
            <a:rect l="l" t="t" r="r" b="b"/>
            <a:pathLst>
              <a:path h="410844">
                <a:moveTo>
                  <a:pt x="0" y="410721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6672003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6672003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647812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647812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478126" y="1904238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6478126" y="1904238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6681961" y="1983468"/>
            <a:ext cx="397019" cy="131618"/>
          </a:xfrm>
          <a:custGeom>
            <a:avLst/>
            <a:gdLst/>
            <a:ahLst/>
            <a:cxnLst/>
            <a:rect l="l" t="t" r="r" b="b"/>
            <a:pathLst>
              <a:path w="582295" h="193039">
                <a:moveTo>
                  <a:pt x="0" y="192657"/>
                </a:moveTo>
                <a:lnTo>
                  <a:pt x="582295" y="192657"/>
                </a:lnTo>
                <a:lnTo>
                  <a:pt x="582295" y="0"/>
                </a:lnTo>
                <a:lnTo>
                  <a:pt x="0" y="0"/>
                </a:lnTo>
                <a:lnTo>
                  <a:pt x="0" y="19265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890905" y="1983468"/>
            <a:ext cx="0" cy="210849"/>
          </a:xfrm>
          <a:custGeom>
            <a:avLst/>
            <a:gdLst/>
            <a:ahLst/>
            <a:cxnLst/>
            <a:rect l="l" t="t" r="r" b="b"/>
            <a:pathLst>
              <a:path h="309244">
                <a:moveTo>
                  <a:pt x="0" y="309121"/>
                </a:moveTo>
                <a:lnTo>
                  <a:pt x="0" y="0"/>
                </a:lnTo>
              </a:path>
            </a:pathLst>
          </a:custGeom>
          <a:ln w="6350">
            <a:solidFill>
              <a:srgbClr val="7F007F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7069022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7069022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83" y="14605"/>
                </a:moveTo>
                <a:lnTo>
                  <a:pt x="29210" y="14605"/>
                </a:ln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688094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6880946" y="2104867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6880946" y="1973510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669" y="0"/>
                </a:moveTo>
                <a:lnTo>
                  <a:pt x="6540" y="0"/>
                </a:lnTo>
                <a:lnTo>
                  <a:pt x="0" y="6544"/>
                </a:lnTo>
                <a:lnTo>
                  <a:pt x="0" y="22666"/>
                </a:lnTo>
                <a:lnTo>
                  <a:pt x="6540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6544"/>
                </a:lnTo>
                <a:lnTo>
                  <a:pt x="22669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6880946" y="1973510"/>
            <a:ext cx="19915" cy="19915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210" y="14605"/>
                </a:moveTo>
                <a:lnTo>
                  <a:pt x="29210" y="6544"/>
                </a:lnTo>
                <a:lnTo>
                  <a:pt x="22669" y="0"/>
                </a:lnTo>
                <a:lnTo>
                  <a:pt x="14605" y="0"/>
                </a:lnTo>
                <a:lnTo>
                  <a:pt x="6540" y="0"/>
                </a:lnTo>
                <a:lnTo>
                  <a:pt x="0" y="6544"/>
                </a:lnTo>
                <a:lnTo>
                  <a:pt x="0" y="14605"/>
                </a:lnTo>
                <a:lnTo>
                  <a:pt x="0" y="22666"/>
                </a:lnTo>
                <a:lnTo>
                  <a:pt x="6540" y="29210"/>
                </a:lnTo>
                <a:lnTo>
                  <a:pt x="14605" y="29210"/>
                </a:lnTo>
                <a:lnTo>
                  <a:pt x="22669" y="29210"/>
                </a:lnTo>
                <a:lnTo>
                  <a:pt x="29210" y="22666"/>
                </a:lnTo>
                <a:lnTo>
                  <a:pt x="29210" y="146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 txBox="1"/>
          <p:nvPr/>
        </p:nvSpPr>
        <p:spPr>
          <a:xfrm>
            <a:off x="4835539" y="2089321"/>
            <a:ext cx="2619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0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08006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336840" y="2089321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48932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32370" y="2089321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17203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3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61497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4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28961" y="2089321"/>
            <a:ext cx="34852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55436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3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4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435055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5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22221" y="2089321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5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836369" y="2175582"/>
            <a:ext cx="891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6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061757" y="2089321"/>
            <a:ext cx="2532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6</a:t>
            </a:r>
            <a:endParaRPr sz="716" baseline="-11904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796270" y="2407175"/>
            <a:ext cx="297873" cy="151534"/>
          </a:xfrm>
          <a:custGeom>
            <a:avLst/>
            <a:gdLst/>
            <a:ahLst/>
            <a:cxnLst/>
            <a:rect l="l" t="t" r="r" b="b"/>
            <a:pathLst>
              <a:path w="436880" h="222250">
                <a:moveTo>
                  <a:pt x="0" y="222123"/>
                </a:moveTo>
                <a:lnTo>
                  <a:pt x="887" y="221361"/>
                </a:lnTo>
                <a:lnTo>
                  <a:pt x="1775" y="220599"/>
                </a:lnTo>
                <a:lnTo>
                  <a:pt x="2669" y="219837"/>
                </a:lnTo>
                <a:lnTo>
                  <a:pt x="3557" y="219075"/>
                </a:lnTo>
                <a:lnTo>
                  <a:pt x="4315" y="218313"/>
                </a:lnTo>
                <a:lnTo>
                  <a:pt x="5209" y="217551"/>
                </a:lnTo>
                <a:lnTo>
                  <a:pt x="6097" y="216789"/>
                </a:lnTo>
                <a:lnTo>
                  <a:pt x="6985" y="216027"/>
                </a:lnTo>
                <a:lnTo>
                  <a:pt x="7872" y="215392"/>
                </a:lnTo>
                <a:lnTo>
                  <a:pt x="8760" y="214630"/>
                </a:lnTo>
                <a:lnTo>
                  <a:pt x="9654" y="213868"/>
                </a:lnTo>
                <a:lnTo>
                  <a:pt x="10542" y="213106"/>
                </a:lnTo>
                <a:lnTo>
                  <a:pt x="11300" y="212344"/>
                </a:lnTo>
                <a:lnTo>
                  <a:pt x="12194" y="211582"/>
                </a:lnTo>
                <a:lnTo>
                  <a:pt x="13082" y="210820"/>
                </a:lnTo>
                <a:lnTo>
                  <a:pt x="13970" y="210058"/>
                </a:lnTo>
                <a:lnTo>
                  <a:pt x="14857" y="209423"/>
                </a:lnTo>
                <a:lnTo>
                  <a:pt x="15745" y="208661"/>
                </a:lnTo>
                <a:lnTo>
                  <a:pt x="16639" y="207899"/>
                </a:lnTo>
                <a:lnTo>
                  <a:pt x="17527" y="207137"/>
                </a:lnTo>
                <a:lnTo>
                  <a:pt x="18285" y="206375"/>
                </a:lnTo>
                <a:lnTo>
                  <a:pt x="19179" y="205613"/>
                </a:lnTo>
                <a:lnTo>
                  <a:pt x="20067" y="204978"/>
                </a:lnTo>
                <a:lnTo>
                  <a:pt x="20955" y="204216"/>
                </a:lnTo>
                <a:lnTo>
                  <a:pt x="21842" y="203454"/>
                </a:lnTo>
                <a:lnTo>
                  <a:pt x="22730" y="202692"/>
                </a:lnTo>
                <a:lnTo>
                  <a:pt x="23624" y="201930"/>
                </a:lnTo>
                <a:lnTo>
                  <a:pt x="24512" y="201295"/>
                </a:lnTo>
                <a:lnTo>
                  <a:pt x="25270" y="200533"/>
                </a:lnTo>
                <a:lnTo>
                  <a:pt x="26164" y="199771"/>
                </a:lnTo>
                <a:lnTo>
                  <a:pt x="27052" y="199009"/>
                </a:lnTo>
                <a:lnTo>
                  <a:pt x="27940" y="198374"/>
                </a:lnTo>
                <a:lnTo>
                  <a:pt x="28827" y="197612"/>
                </a:lnTo>
                <a:lnTo>
                  <a:pt x="29715" y="196850"/>
                </a:lnTo>
                <a:lnTo>
                  <a:pt x="30609" y="196088"/>
                </a:lnTo>
                <a:lnTo>
                  <a:pt x="31497" y="195453"/>
                </a:lnTo>
                <a:lnTo>
                  <a:pt x="32255" y="194691"/>
                </a:lnTo>
                <a:lnTo>
                  <a:pt x="33149" y="193929"/>
                </a:lnTo>
                <a:lnTo>
                  <a:pt x="34037" y="193167"/>
                </a:lnTo>
                <a:lnTo>
                  <a:pt x="34925" y="192532"/>
                </a:lnTo>
                <a:lnTo>
                  <a:pt x="35812" y="191770"/>
                </a:lnTo>
                <a:lnTo>
                  <a:pt x="36700" y="191008"/>
                </a:lnTo>
                <a:lnTo>
                  <a:pt x="37594" y="190373"/>
                </a:lnTo>
                <a:lnTo>
                  <a:pt x="38482" y="189611"/>
                </a:lnTo>
                <a:lnTo>
                  <a:pt x="39240" y="188849"/>
                </a:lnTo>
                <a:lnTo>
                  <a:pt x="40134" y="188087"/>
                </a:lnTo>
                <a:lnTo>
                  <a:pt x="41022" y="187452"/>
                </a:lnTo>
                <a:lnTo>
                  <a:pt x="41910" y="186690"/>
                </a:lnTo>
                <a:lnTo>
                  <a:pt x="42797" y="185928"/>
                </a:lnTo>
                <a:lnTo>
                  <a:pt x="43685" y="185293"/>
                </a:lnTo>
                <a:lnTo>
                  <a:pt x="44579" y="184531"/>
                </a:lnTo>
                <a:lnTo>
                  <a:pt x="45467" y="183769"/>
                </a:lnTo>
                <a:lnTo>
                  <a:pt x="46225" y="183134"/>
                </a:lnTo>
                <a:lnTo>
                  <a:pt x="47119" y="182372"/>
                </a:lnTo>
                <a:lnTo>
                  <a:pt x="48007" y="181737"/>
                </a:lnTo>
                <a:lnTo>
                  <a:pt x="48895" y="180975"/>
                </a:lnTo>
                <a:lnTo>
                  <a:pt x="49782" y="180213"/>
                </a:lnTo>
                <a:lnTo>
                  <a:pt x="50670" y="179578"/>
                </a:lnTo>
                <a:lnTo>
                  <a:pt x="51564" y="178816"/>
                </a:lnTo>
                <a:lnTo>
                  <a:pt x="52452" y="178181"/>
                </a:lnTo>
                <a:lnTo>
                  <a:pt x="53210" y="177419"/>
                </a:lnTo>
                <a:lnTo>
                  <a:pt x="54104" y="176657"/>
                </a:lnTo>
                <a:lnTo>
                  <a:pt x="54992" y="176022"/>
                </a:lnTo>
                <a:lnTo>
                  <a:pt x="55880" y="175260"/>
                </a:lnTo>
                <a:lnTo>
                  <a:pt x="56767" y="174625"/>
                </a:lnTo>
                <a:lnTo>
                  <a:pt x="57655" y="173863"/>
                </a:lnTo>
                <a:lnTo>
                  <a:pt x="58549" y="173228"/>
                </a:lnTo>
                <a:lnTo>
                  <a:pt x="59437" y="172466"/>
                </a:lnTo>
                <a:lnTo>
                  <a:pt x="60325" y="171704"/>
                </a:lnTo>
                <a:lnTo>
                  <a:pt x="61089" y="171069"/>
                </a:lnTo>
                <a:lnTo>
                  <a:pt x="61977" y="170307"/>
                </a:lnTo>
                <a:lnTo>
                  <a:pt x="62865" y="169672"/>
                </a:lnTo>
                <a:lnTo>
                  <a:pt x="63752" y="168910"/>
                </a:lnTo>
                <a:lnTo>
                  <a:pt x="64640" y="168275"/>
                </a:lnTo>
                <a:lnTo>
                  <a:pt x="65534" y="167513"/>
                </a:lnTo>
                <a:lnTo>
                  <a:pt x="66422" y="166878"/>
                </a:lnTo>
                <a:lnTo>
                  <a:pt x="67310" y="166116"/>
                </a:lnTo>
                <a:lnTo>
                  <a:pt x="68074" y="165481"/>
                </a:lnTo>
                <a:lnTo>
                  <a:pt x="68962" y="164719"/>
                </a:lnTo>
                <a:lnTo>
                  <a:pt x="69850" y="164084"/>
                </a:lnTo>
                <a:lnTo>
                  <a:pt x="70737" y="163449"/>
                </a:lnTo>
                <a:lnTo>
                  <a:pt x="71625" y="162687"/>
                </a:lnTo>
                <a:lnTo>
                  <a:pt x="72519" y="162052"/>
                </a:lnTo>
                <a:lnTo>
                  <a:pt x="73407" y="161290"/>
                </a:lnTo>
                <a:lnTo>
                  <a:pt x="74295" y="160655"/>
                </a:lnTo>
                <a:lnTo>
                  <a:pt x="75059" y="159893"/>
                </a:lnTo>
                <a:lnTo>
                  <a:pt x="75947" y="159258"/>
                </a:lnTo>
                <a:lnTo>
                  <a:pt x="76835" y="158623"/>
                </a:lnTo>
                <a:lnTo>
                  <a:pt x="77722" y="157861"/>
                </a:lnTo>
                <a:lnTo>
                  <a:pt x="78610" y="157226"/>
                </a:lnTo>
                <a:lnTo>
                  <a:pt x="79504" y="156464"/>
                </a:lnTo>
                <a:lnTo>
                  <a:pt x="80392" y="155829"/>
                </a:lnTo>
                <a:lnTo>
                  <a:pt x="81280" y="155194"/>
                </a:lnTo>
                <a:lnTo>
                  <a:pt x="82044" y="154432"/>
                </a:lnTo>
                <a:lnTo>
                  <a:pt x="82932" y="153797"/>
                </a:lnTo>
                <a:lnTo>
                  <a:pt x="83820" y="153162"/>
                </a:lnTo>
                <a:lnTo>
                  <a:pt x="84707" y="152400"/>
                </a:lnTo>
                <a:lnTo>
                  <a:pt x="85595" y="151765"/>
                </a:lnTo>
                <a:lnTo>
                  <a:pt x="86489" y="151130"/>
                </a:lnTo>
                <a:lnTo>
                  <a:pt x="87377" y="150368"/>
                </a:lnTo>
                <a:lnTo>
                  <a:pt x="88265" y="149733"/>
                </a:lnTo>
                <a:lnTo>
                  <a:pt x="89029" y="149098"/>
                </a:lnTo>
                <a:lnTo>
                  <a:pt x="89917" y="148336"/>
                </a:lnTo>
                <a:lnTo>
                  <a:pt x="90805" y="147701"/>
                </a:lnTo>
                <a:lnTo>
                  <a:pt x="91692" y="147066"/>
                </a:lnTo>
                <a:lnTo>
                  <a:pt x="92580" y="146431"/>
                </a:lnTo>
                <a:lnTo>
                  <a:pt x="93474" y="145669"/>
                </a:lnTo>
                <a:lnTo>
                  <a:pt x="94362" y="145034"/>
                </a:lnTo>
                <a:lnTo>
                  <a:pt x="95250" y="144399"/>
                </a:lnTo>
                <a:lnTo>
                  <a:pt x="96014" y="143764"/>
                </a:lnTo>
                <a:lnTo>
                  <a:pt x="96902" y="143002"/>
                </a:lnTo>
                <a:lnTo>
                  <a:pt x="97790" y="142367"/>
                </a:lnTo>
                <a:lnTo>
                  <a:pt x="98677" y="141732"/>
                </a:lnTo>
                <a:lnTo>
                  <a:pt x="99565" y="141097"/>
                </a:lnTo>
                <a:lnTo>
                  <a:pt x="100459" y="140462"/>
                </a:lnTo>
                <a:lnTo>
                  <a:pt x="101347" y="139700"/>
                </a:lnTo>
                <a:lnTo>
                  <a:pt x="102235" y="139065"/>
                </a:lnTo>
                <a:lnTo>
                  <a:pt x="102999" y="138430"/>
                </a:lnTo>
                <a:lnTo>
                  <a:pt x="103887" y="137795"/>
                </a:lnTo>
                <a:lnTo>
                  <a:pt x="104775" y="137160"/>
                </a:lnTo>
                <a:lnTo>
                  <a:pt x="105662" y="136525"/>
                </a:lnTo>
                <a:lnTo>
                  <a:pt x="106550" y="135763"/>
                </a:lnTo>
                <a:lnTo>
                  <a:pt x="107444" y="135128"/>
                </a:lnTo>
                <a:lnTo>
                  <a:pt x="108332" y="134493"/>
                </a:lnTo>
                <a:lnTo>
                  <a:pt x="109220" y="133858"/>
                </a:lnTo>
                <a:lnTo>
                  <a:pt x="109984" y="133223"/>
                </a:lnTo>
                <a:lnTo>
                  <a:pt x="110872" y="132588"/>
                </a:lnTo>
                <a:lnTo>
                  <a:pt x="111760" y="131953"/>
                </a:lnTo>
                <a:lnTo>
                  <a:pt x="112647" y="131318"/>
                </a:lnTo>
                <a:lnTo>
                  <a:pt x="113535" y="130683"/>
                </a:lnTo>
                <a:lnTo>
                  <a:pt x="114429" y="130048"/>
                </a:lnTo>
                <a:lnTo>
                  <a:pt x="115317" y="129413"/>
                </a:lnTo>
                <a:lnTo>
                  <a:pt x="116205" y="128778"/>
                </a:lnTo>
                <a:lnTo>
                  <a:pt x="117092" y="128143"/>
                </a:lnTo>
                <a:lnTo>
                  <a:pt x="117857" y="127381"/>
                </a:lnTo>
                <a:lnTo>
                  <a:pt x="118745" y="126746"/>
                </a:lnTo>
                <a:lnTo>
                  <a:pt x="119632" y="126111"/>
                </a:lnTo>
                <a:lnTo>
                  <a:pt x="120520" y="125476"/>
                </a:lnTo>
                <a:lnTo>
                  <a:pt x="121414" y="124968"/>
                </a:lnTo>
                <a:lnTo>
                  <a:pt x="122302" y="124333"/>
                </a:lnTo>
                <a:lnTo>
                  <a:pt x="123190" y="123698"/>
                </a:lnTo>
                <a:lnTo>
                  <a:pt x="124077" y="123063"/>
                </a:lnTo>
                <a:lnTo>
                  <a:pt x="124842" y="122428"/>
                </a:lnTo>
                <a:lnTo>
                  <a:pt x="125730" y="121793"/>
                </a:lnTo>
                <a:lnTo>
                  <a:pt x="126617" y="121158"/>
                </a:lnTo>
                <a:lnTo>
                  <a:pt x="127505" y="120523"/>
                </a:lnTo>
                <a:lnTo>
                  <a:pt x="128399" y="119888"/>
                </a:lnTo>
                <a:lnTo>
                  <a:pt x="129287" y="119253"/>
                </a:lnTo>
                <a:lnTo>
                  <a:pt x="130175" y="118618"/>
                </a:lnTo>
                <a:lnTo>
                  <a:pt x="131062" y="117983"/>
                </a:lnTo>
                <a:lnTo>
                  <a:pt x="131827" y="117348"/>
                </a:lnTo>
                <a:lnTo>
                  <a:pt x="132715" y="116840"/>
                </a:lnTo>
                <a:lnTo>
                  <a:pt x="133602" y="116205"/>
                </a:lnTo>
                <a:lnTo>
                  <a:pt x="134490" y="115570"/>
                </a:lnTo>
                <a:lnTo>
                  <a:pt x="135384" y="114935"/>
                </a:lnTo>
                <a:lnTo>
                  <a:pt x="136272" y="114300"/>
                </a:lnTo>
                <a:lnTo>
                  <a:pt x="137160" y="113665"/>
                </a:lnTo>
                <a:lnTo>
                  <a:pt x="138047" y="113157"/>
                </a:lnTo>
                <a:lnTo>
                  <a:pt x="138812" y="112522"/>
                </a:lnTo>
                <a:lnTo>
                  <a:pt x="139700" y="111887"/>
                </a:lnTo>
                <a:lnTo>
                  <a:pt x="140587" y="111252"/>
                </a:lnTo>
                <a:lnTo>
                  <a:pt x="141475" y="110617"/>
                </a:lnTo>
                <a:lnTo>
                  <a:pt x="142369" y="110109"/>
                </a:lnTo>
                <a:lnTo>
                  <a:pt x="143257" y="109474"/>
                </a:lnTo>
                <a:lnTo>
                  <a:pt x="144145" y="108839"/>
                </a:lnTo>
                <a:lnTo>
                  <a:pt x="145032" y="108204"/>
                </a:lnTo>
                <a:lnTo>
                  <a:pt x="145797" y="107696"/>
                </a:lnTo>
                <a:lnTo>
                  <a:pt x="146685" y="107061"/>
                </a:lnTo>
                <a:lnTo>
                  <a:pt x="147572" y="106426"/>
                </a:lnTo>
                <a:lnTo>
                  <a:pt x="148460" y="105918"/>
                </a:lnTo>
                <a:lnTo>
                  <a:pt x="149354" y="105283"/>
                </a:lnTo>
                <a:lnTo>
                  <a:pt x="150242" y="104648"/>
                </a:lnTo>
                <a:lnTo>
                  <a:pt x="151130" y="104140"/>
                </a:lnTo>
                <a:lnTo>
                  <a:pt x="152017" y="103505"/>
                </a:lnTo>
                <a:lnTo>
                  <a:pt x="152782" y="102870"/>
                </a:lnTo>
                <a:lnTo>
                  <a:pt x="153670" y="102362"/>
                </a:lnTo>
                <a:lnTo>
                  <a:pt x="154557" y="101727"/>
                </a:lnTo>
                <a:lnTo>
                  <a:pt x="155445" y="101219"/>
                </a:lnTo>
                <a:lnTo>
                  <a:pt x="156339" y="100584"/>
                </a:lnTo>
                <a:lnTo>
                  <a:pt x="157227" y="99949"/>
                </a:lnTo>
                <a:lnTo>
                  <a:pt x="158115" y="99441"/>
                </a:lnTo>
                <a:lnTo>
                  <a:pt x="159002" y="98806"/>
                </a:lnTo>
                <a:lnTo>
                  <a:pt x="159767" y="98298"/>
                </a:lnTo>
                <a:lnTo>
                  <a:pt x="160655" y="97663"/>
                </a:lnTo>
                <a:lnTo>
                  <a:pt x="161542" y="97155"/>
                </a:lnTo>
                <a:lnTo>
                  <a:pt x="162430" y="96520"/>
                </a:lnTo>
                <a:lnTo>
                  <a:pt x="163324" y="96012"/>
                </a:lnTo>
                <a:lnTo>
                  <a:pt x="164212" y="95377"/>
                </a:lnTo>
                <a:lnTo>
                  <a:pt x="165100" y="94869"/>
                </a:lnTo>
                <a:lnTo>
                  <a:pt x="165987" y="94234"/>
                </a:lnTo>
                <a:lnTo>
                  <a:pt x="166752" y="93726"/>
                </a:lnTo>
                <a:lnTo>
                  <a:pt x="167640" y="93091"/>
                </a:lnTo>
                <a:lnTo>
                  <a:pt x="168527" y="92583"/>
                </a:lnTo>
                <a:lnTo>
                  <a:pt x="169415" y="91948"/>
                </a:lnTo>
                <a:lnTo>
                  <a:pt x="170309" y="91440"/>
                </a:lnTo>
                <a:lnTo>
                  <a:pt x="171197" y="90805"/>
                </a:lnTo>
                <a:lnTo>
                  <a:pt x="172085" y="90297"/>
                </a:lnTo>
                <a:lnTo>
                  <a:pt x="172972" y="89789"/>
                </a:lnTo>
                <a:lnTo>
                  <a:pt x="173860" y="89154"/>
                </a:lnTo>
                <a:lnTo>
                  <a:pt x="174625" y="88646"/>
                </a:lnTo>
                <a:lnTo>
                  <a:pt x="175512" y="88011"/>
                </a:lnTo>
                <a:lnTo>
                  <a:pt x="176400" y="87503"/>
                </a:lnTo>
                <a:lnTo>
                  <a:pt x="177294" y="86995"/>
                </a:lnTo>
                <a:lnTo>
                  <a:pt x="178182" y="86360"/>
                </a:lnTo>
                <a:lnTo>
                  <a:pt x="179070" y="85852"/>
                </a:lnTo>
                <a:lnTo>
                  <a:pt x="179957" y="85344"/>
                </a:lnTo>
                <a:lnTo>
                  <a:pt x="180845" y="84836"/>
                </a:lnTo>
                <a:lnTo>
                  <a:pt x="181610" y="84201"/>
                </a:lnTo>
                <a:lnTo>
                  <a:pt x="182497" y="83693"/>
                </a:lnTo>
                <a:lnTo>
                  <a:pt x="183385" y="83185"/>
                </a:lnTo>
                <a:lnTo>
                  <a:pt x="184279" y="82550"/>
                </a:lnTo>
                <a:lnTo>
                  <a:pt x="185167" y="82042"/>
                </a:lnTo>
                <a:lnTo>
                  <a:pt x="186055" y="81534"/>
                </a:lnTo>
                <a:lnTo>
                  <a:pt x="186942" y="81026"/>
                </a:lnTo>
                <a:lnTo>
                  <a:pt x="187830" y="80518"/>
                </a:lnTo>
                <a:lnTo>
                  <a:pt x="188595" y="79883"/>
                </a:lnTo>
                <a:lnTo>
                  <a:pt x="189482" y="79375"/>
                </a:lnTo>
                <a:lnTo>
                  <a:pt x="190370" y="78867"/>
                </a:lnTo>
                <a:lnTo>
                  <a:pt x="191264" y="78359"/>
                </a:lnTo>
                <a:lnTo>
                  <a:pt x="192152" y="77851"/>
                </a:lnTo>
                <a:lnTo>
                  <a:pt x="193040" y="77343"/>
                </a:lnTo>
                <a:lnTo>
                  <a:pt x="193927" y="76708"/>
                </a:lnTo>
                <a:lnTo>
                  <a:pt x="194815" y="76200"/>
                </a:lnTo>
                <a:lnTo>
                  <a:pt x="195580" y="75692"/>
                </a:lnTo>
                <a:lnTo>
                  <a:pt x="196467" y="75184"/>
                </a:lnTo>
                <a:lnTo>
                  <a:pt x="197355" y="74676"/>
                </a:lnTo>
                <a:lnTo>
                  <a:pt x="198249" y="74168"/>
                </a:lnTo>
                <a:lnTo>
                  <a:pt x="199137" y="73660"/>
                </a:lnTo>
                <a:lnTo>
                  <a:pt x="200025" y="73152"/>
                </a:lnTo>
                <a:lnTo>
                  <a:pt x="200912" y="72644"/>
                </a:lnTo>
                <a:lnTo>
                  <a:pt x="201800" y="72136"/>
                </a:lnTo>
                <a:lnTo>
                  <a:pt x="202565" y="71628"/>
                </a:lnTo>
                <a:lnTo>
                  <a:pt x="203452" y="71120"/>
                </a:lnTo>
                <a:lnTo>
                  <a:pt x="204340" y="70612"/>
                </a:lnTo>
                <a:lnTo>
                  <a:pt x="205234" y="70104"/>
                </a:lnTo>
                <a:lnTo>
                  <a:pt x="206122" y="69596"/>
                </a:lnTo>
                <a:lnTo>
                  <a:pt x="207010" y="69088"/>
                </a:lnTo>
                <a:lnTo>
                  <a:pt x="207897" y="68580"/>
                </a:lnTo>
                <a:lnTo>
                  <a:pt x="208785" y="68072"/>
                </a:lnTo>
                <a:lnTo>
                  <a:pt x="209550" y="67564"/>
                </a:lnTo>
                <a:lnTo>
                  <a:pt x="210437" y="67056"/>
                </a:lnTo>
                <a:lnTo>
                  <a:pt x="211325" y="66548"/>
                </a:lnTo>
                <a:lnTo>
                  <a:pt x="212219" y="66167"/>
                </a:lnTo>
                <a:lnTo>
                  <a:pt x="213107" y="65659"/>
                </a:lnTo>
                <a:lnTo>
                  <a:pt x="213995" y="65151"/>
                </a:lnTo>
                <a:lnTo>
                  <a:pt x="214882" y="64643"/>
                </a:lnTo>
                <a:lnTo>
                  <a:pt x="215770" y="64135"/>
                </a:lnTo>
                <a:lnTo>
                  <a:pt x="216535" y="63627"/>
                </a:lnTo>
                <a:lnTo>
                  <a:pt x="217422" y="63246"/>
                </a:lnTo>
                <a:lnTo>
                  <a:pt x="218310" y="62738"/>
                </a:lnTo>
                <a:lnTo>
                  <a:pt x="219204" y="62230"/>
                </a:lnTo>
                <a:lnTo>
                  <a:pt x="220092" y="61722"/>
                </a:lnTo>
                <a:lnTo>
                  <a:pt x="220980" y="61341"/>
                </a:lnTo>
                <a:lnTo>
                  <a:pt x="221867" y="60833"/>
                </a:lnTo>
                <a:lnTo>
                  <a:pt x="222755" y="60325"/>
                </a:lnTo>
                <a:lnTo>
                  <a:pt x="223520" y="59817"/>
                </a:lnTo>
                <a:lnTo>
                  <a:pt x="224407" y="59436"/>
                </a:lnTo>
                <a:lnTo>
                  <a:pt x="225295" y="58928"/>
                </a:lnTo>
                <a:lnTo>
                  <a:pt x="226189" y="58420"/>
                </a:lnTo>
                <a:lnTo>
                  <a:pt x="227077" y="58039"/>
                </a:lnTo>
                <a:lnTo>
                  <a:pt x="227965" y="57531"/>
                </a:lnTo>
                <a:lnTo>
                  <a:pt x="228852" y="57023"/>
                </a:lnTo>
                <a:lnTo>
                  <a:pt x="229740" y="56642"/>
                </a:lnTo>
                <a:lnTo>
                  <a:pt x="230634" y="56134"/>
                </a:lnTo>
                <a:lnTo>
                  <a:pt x="231392" y="55753"/>
                </a:lnTo>
                <a:lnTo>
                  <a:pt x="232280" y="55245"/>
                </a:lnTo>
                <a:lnTo>
                  <a:pt x="233174" y="54737"/>
                </a:lnTo>
                <a:lnTo>
                  <a:pt x="234062" y="54356"/>
                </a:lnTo>
                <a:lnTo>
                  <a:pt x="234950" y="53848"/>
                </a:lnTo>
                <a:lnTo>
                  <a:pt x="235837" y="53467"/>
                </a:lnTo>
                <a:lnTo>
                  <a:pt x="236725" y="52959"/>
                </a:lnTo>
                <a:lnTo>
                  <a:pt x="237619" y="52578"/>
                </a:lnTo>
                <a:lnTo>
                  <a:pt x="238377" y="52070"/>
                </a:lnTo>
                <a:lnTo>
                  <a:pt x="239265" y="51689"/>
                </a:lnTo>
                <a:lnTo>
                  <a:pt x="240159" y="51181"/>
                </a:lnTo>
                <a:lnTo>
                  <a:pt x="241047" y="50800"/>
                </a:lnTo>
                <a:lnTo>
                  <a:pt x="241935" y="50419"/>
                </a:lnTo>
                <a:lnTo>
                  <a:pt x="242822" y="49911"/>
                </a:lnTo>
                <a:lnTo>
                  <a:pt x="243710" y="49530"/>
                </a:lnTo>
                <a:lnTo>
                  <a:pt x="244604" y="49022"/>
                </a:lnTo>
                <a:lnTo>
                  <a:pt x="245362" y="48641"/>
                </a:lnTo>
                <a:lnTo>
                  <a:pt x="246250" y="48260"/>
                </a:lnTo>
                <a:lnTo>
                  <a:pt x="247144" y="47752"/>
                </a:lnTo>
                <a:lnTo>
                  <a:pt x="248032" y="47371"/>
                </a:lnTo>
                <a:lnTo>
                  <a:pt x="248920" y="46863"/>
                </a:lnTo>
                <a:lnTo>
                  <a:pt x="249807" y="46482"/>
                </a:lnTo>
                <a:lnTo>
                  <a:pt x="250695" y="46101"/>
                </a:lnTo>
                <a:lnTo>
                  <a:pt x="251589" y="45720"/>
                </a:lnTo>
                <a:lnTo>
                  <a:pt x="252347" y="45212"/>
                </a:lnTo>
                <a:lnTo>
                  <a:pt x="253235" y="44831"/>
                </a:lnTo>
                <a:lnTo>
                  <a:pt x="254129" y="44450"/>
                </a:lnTo>
                <a:lnTo>
                  <a:pt x="255017" y="44069"/>
                </a:lnTo>
                <a:lnTo>
                  <a:pt x="255905" y="43561"/>
                </a:lnTo>
                <a:lnTo>
                  <a:pt x="256792" y="43180"/>
                </a:lnTo>
                <a:lnTo>
                  <a:pt x="257680" y="42799"/>
                </a:lnTo>
                <a:lnTo>
                  <a:pt x="258574" y="42418"/>
                </a:lnTo>
                <a:lnTo>
                  <a:pt x="259332" y="42037"/>
                </a:lnTo>
                <a:lnTo>
                  <a:pt x="260220" y="41529"/>
                </a:lnTo>
                <a:lnTo>
                  <a:pt x="261114" y="41148"/>
                </a:lnTo>
                <a:lnTo>
                  <a:pt x="262002" y="40767"/>
                </a:lnTo>
                <a:lnTo>
                  <a:pt x="262890" y="40386"/>
                </a:lnTo>
                <a:lnTo>
                  <a:pt x="263777" y="40005"/>
                </a:lnTo>
                <a:lnTo>
                  <a:pt x="264665" y="39624"/>
                </a:lnTo>
                <a:lnTo>
                  <a:pt x="265559" y="39243"/>
                </a:lnTo>
                <a:lnTo>
                  <a:pt x="266317" y="38862"/>
                </a:lnTo>
                <a:lnTo>
                  <a:pt x="267205" y="38481"/>
                </a:lnTo>
                <a:lnTo>
                  <a:pt x="268099" y="38100"/>
                </a:lnTo>
                <a:lnTo>
                  <a:pt x="268987" y="37719"/>
                </a:lnTo>
                <a:lnTo>
                  <a:pt x="269875" y="37338"/>
                </a:lnTo>
                <a:lnTo>
                  <a:pt x="270762" y="36957"/>
                </a:lnTo>
                <a:lnTo>
                  <a:pt x="271650" y="36576"/>
                </a:lnTo>
                <a:lnTo>
                  <a:pt x="272544" y="36195"/>
                </a:lnTo>
                <a:lnTo>
                  <a:pt x="273302" y="35814"/>
                </a:lnTo>
                <a:lnTo>
                  <a:pt x="274190" y="35433"/>
                </a:lnTo>
                <a:lnTo>
                  <a:pt x="275084" y="35052"/>
                </a:lnTo>
                <a:lnTo>
                  <a:pt x="275972" y="34671"/>
                </a:lnTo>
                <a:lnTo>
                  <a:pt x="276860" y="34290"/>
                </a:lnTo>
                <a:lnTo>
                  <a:pt x="277747" y="33909"/>
                </a:lnTo>
                <a:lnTo>
                  <a:pt x="278635" y="33528"/>
                </a:lnTo>
                <a:lnTo>
                  <a:pt x="279529" y="33274"/>
                </a:lnTo>
                <a:lnTo>
                  <a:pt x="280287" y="32893"/>
                </a:lnTo>
                <a:lnTo>
                  <a:pt x="281175" y="32512"/>
                </a:lnTo>
                <a:lnTo>
                  <a:pt x="282069" y="32131"/>
                </a:lnTo>
                <a:lnTo>
                  <a:pt x="282957" y="31750"/>
                </a:lnTo>
                <a:lnTo>
                  <a:pt x="283845" y="31496"/>
                </a:lnTo>
                <a:lnTo>
                  <a:pt x="284732" y="31115"/>
                </a:lnTo>
                <a:lnTo>
                  <a:pt x="285620" y="30734"/>
                </a:lnTo>
                <a:lnTo>
                  <a:pt x="286514" y="30353"/>
                </a:lnTo>
                <a:lnTo>
                  <a:pt x="287402" y="30099"/>
                </a:lnTo>
                <a:lnTo>
                  <a:pt x="288160" y="29718"/>
                </a:lnTo>
                <a:lnTo>
                  <a:pt x="289054" y="29337"/>
                </a:lnTo>
                <a:lnTo>
                  <a:pt x="289942" y="29083"/>
                </a:lnTo>
                <a:lnTo>
                  <a:pt x="290830" y="28702"/>
                </a:lnTo>
                <a:lnTo>
                  <a:pt x="291717" y="28321"/>
                </a:lnTo>
                <a:lnTo>
                  <a:pt x="292605" y="28067"/>
                </a:lnTo>
                <a:lnTo>
                  <a:pt x="293499" y="27686"/>
                </a:lnTo>
                <a:lnTo>
                  <a:pt x="294387" y="27305"/>
                </a:lnTo>
                <a:lnTo>
                  <a:pt x="295145" y="27051"/>
                </a:lnTo>
                <a:lnTo>
                  <a:pt x="296039" y="26670"/>
                </a:lnTo>
                <a:lnTo>
                  <a:pt x="296927" y="26416"/>
                </a:lnTo>
                <a:lnTo>
                  <a:pt x="297815" y="26035"/>
                </a:lnTo>
                <a:lnTo>
                  <a:pt x="298702" y="25781"/>
                </a:lnTo>
                <a:lnTo>
                  <a:pt x="299590" y="25400"/>
                </a:lnTo>
                <a:lnTo>
                  <a:pt x="300484" y="25146"/>
                </a:lnTo>
                <a:lnTo>
                  <a:pt x="301372" y="24765"/>
                </a:lnTo>
                <a:lnTo>
                  <a:pt x="302130" y="24511"/>
                </a:lnTo>
                <a:lnTo>
                  <a:pt x="303024" y="24130"/>
                </a:lnTo>
                <a:lnTo>
                  <a:pt x="303912" y="23876"/>
                </a:lnTo>
                <a:lnTo>
                  <a:pt x="304800" y="23495"/>
                </a:lnTo>
                <a:lnTo>
                  <a:pt x="305687" y="23241"/>
                </a:lnTo>
                <a:lnTo>
                  <a:pt x="306575" y="22987"/>
                </a:lnTo>
                <a:lnTo>
                  <a:pt x="307469" y="22606"/>
                </a:lnTo>
                <a:lnTo>
                  <a:pt x="308357" y="22352"/>
                </a:lnTo>
                <a:lnTo>
                  <a:pt x="309115" y="22098"/>
                </a:lnTo>
                <a:lnTo>
                  <a:pt x="310009" y="21717"/>
                </a:lnTo>
                <a:lnTo>
                  <a:pt x="310897" y="21463"/>
                </a:lnTo>
                <a:lnTo>
                  <a:pt x="311785" y="21209"/>
                </a:lnTo>
                <a:lnTo>
                  <a:pt x="312672" y="20828"/>
                </a:lnTo>
                <a:lnTo>
                  <a:pt x="313560" y="20574"/>
                </a:lnTo>
                <a:lnTo>
                  <a:pt x="314454" y="20320"/>
                </a:lnTo>
                <a:lnTo>
                  <a:pt x="315342" y="20066"/>
                </a:lnTo>
                <a:lnTo>
                  <a:pt x="316100" y="19685"/>
                </a:lnTo>
                <a:lnTo>
                  <a:pt x="316994" y="19431"/>
                </a:lnTo>
                <a:lnTo>
                  <a:pt x="317882" y="19177"/>
                </a:lnTo>
                <a:lnTo>
                  <a:pt x="318770" y="18923"/>
                </a:lnTo>
                <a:lnTo>
                  <a:pt x="319657" y="18669"/>
                </a:lnTo>
                <a:lnTo>
                  <a:pt x="320545" y="18288"/>
                </a:lnTo>
                <a:lnTo>
                  <a:pt x="321439" y="18034"/>
                </a:lnTo>
                <a:lnTo>
                  <a:pt x="322327" y="17780"/>
                </a:lnTo>
                <a:lnTo>
                  <a:pt x="323085" y="17526"/>
                </a:lnTo>
                <a:lnTo>
                  <a:pt x="323979" y="17272"/>
                </a:lnTo>
                <a:lnTo>
                  <a:pt x="324867" y="17018"/>
                </a:lnTo>
                <a:lnTo>
                  <a:pt x="325755" y="16764"/>
                </a:lnTo>
                <a:lnTo>
                  <a:pt x="326642" y="16510"/>
                </a:lnTo>
                <a:lnTo>
                  <a:pt x="327530" y="16256"/>
                </a:lnTo>
                <a:lnTo>
                  <a:pt x="328424" y="16002"/>
                </a:lnTo>
                <a:lnTo>
                  <a:pt x="329312" y="15748"/>
                </a:lnTo>
                <a:lnTo>
                  <a:pt x="330070" y="15494"/>
                </a:lnTo>
                <a:lnTo>
                  <a:pt x="330964" y="15240"/>
                </a:lnTo>
                <a:lnTo>
                  <a:pt x="331852" y="14986"/>
                </a:lnTo>
                <a:lnTo>
                  <a:pt x="332740" y="14732"/>
                </a:lnTo>
                <a:lnTo>
                  <a:pt x="333627" y="14478"/>
                </a:lnTo>
                <a:lnTo>
                  <a:pt x="334515" y="14224"/>
                </a:lnTo>
                <a:lnTo>
                  <a:pt x="335409" y="13970"/>
                </a:lnTo>
                <a:lnTo>
                  <a:pt x="336297" y="13716"/>
                </a:lnTo>
                <a:lnTo>
                  <a:pt x="337055" y="13589"/>
                </a:lnTo>
                <a:lnTo>
                  <a:pt x="337949" y="13335"/>
                </a:lnTo>
                <a:lnTo>
                  <a:pt x="338837" y="13081"/>
                </a:lnTo>
                <a:lnTo>
                  <a:pt x="339725" y="12827"/>
                </a:lnTo>
                <a:lnTo>
                  <a:pt x="340612" y="12573"/>
                </a:lnTo>
                <a:lnTo>
                  <a:pt x="341500" y="12446"/>
                </a:lnTo>
                <a:lnTo>
                  <a:pt x="342394" y="12192"/>
                </a:lnTo>
                <a:lnTo>
                  <a:pt x="343282" y="11938"/>
                </a:lnTo>
                <a:lnTo>
                  <a:pt x="344170" y="11684"/>
                </a:lnTo>
                <a:lnTo>
                  <a:pt x="344934" y="11557"/>
                </a:lnTo>
                <a:lnTo>
                  <a:pt x="345822" y="11303"/>
                </a:lnTo>
                <a:lnTo>
                  <a:pt x="346710" y="11049"/>
                </a:lnTo>
                <a:lnTo>
                  <a:pt x="347597" y="10922"/>
                </a:lnTo>
                <a:lnTo>
                  <a:pt x="348485" y="10668"/>
                </a:lnTo>
                <a:lnTo>
                  <a:pt x="349379" y="10414"/>
                </a:lnTo>
                <a:lnTo>
                  <a:pt x="350267" y="10287"/>
                </a:lnTo>
                <a:lnTo>
                  <a:pt x="351155" y="10033"/>
                </a:lnTo>
                <a:lnTo>
                  <a:pt x="351919" y="9779"/>
                </a:lnTo>
                <a:lnTo>
                  <a:pt x="352807" y="9652"/>
                </a:lnTo>
                <a:lnTo>
                  <a:pt x="353695" y="9398"/>
                </a:lnTo>
                <a:lnTo>
                  <a:pt x="354582" y="9271"/>
                </a:lnTo>
                <a:lnTo>
                  <a:pt x="355470" y="9017"/>
                </a:lnTo>
                <a:lnTo>
                  <a:pt x="356364" y="8890"/>
                </a:lnTo>
                <a:lnTo>
                  <a:pt x="357252" y="8636"/>
                </a:lnTo>
                <a:lnTo>
                  <a:pt x="358140" y="8509"/>
                </a:lnTo>
                <a:lnTo>
                  <a:pt x="358904" y="8255"/>
                </a:lnTo>
                <a:lnTo>
                  <a:pt x="359792" y="8128"/>
                </a:lnTo>
                <a:lnTo>
                  <a:pt x="360680" y="7874"/>
                </a:lnTo>
                <a:lnTo>
                  <a:pt x="361567" y="7747"/>
                </a:lnTo>
                <a:lnTo>
                  <a:pt x="362455" y="7620"/>
                </a:lnTo>
                <a:lnTo>
                  <a:pt x="363349" y="7366"/>
                </a:lnTo>
                <a:lnTo>
                  <a:pt x="364237" y="7239"/>
                </a:lnTo>
                <a:lnTo>
                  <a:pt x="365125" y="7112"/>
                </a:lnTo>
                <a:lnTo>
                  <a:pt x="365889" y="6858"/>
                </a:lnTo>
                <a:lnTo>
                  <a:pt x="366777" y="6731"/>
                </a:lnTo>
                <a:lnTo>
                  <a:pt x="367665" y="6604"/>
                </a:lnTo>
                <a:lnTo>
                  <a:pt x="368552" y="6350"/>
                </a:lnTo>
                <a:lnTo>
                  <a:pt x="369440" y="6223"/>
                </a:lnTo>
                <a:lnTo>
                  <a:pt x="370334" y="6096"/>
                </a:lnTo>
                <a:lnTo>
                  <a:pt x="371222" y="5969"/>
                </a:lnTo>
                <a:lnTo>
                  <a:pt x="372110" y="5715"/>
                </a:lnTo>
                <a:lnTo>
                  <a:pt x="372874" y="5588"/>
                </a:lnTo>
                <a:lnTo>
                  <a:pt x="373762" y="5461"/>
                </a:lnTo>
                <a:lnTo>
                  <a:pt x="374650" y="5334"/>
                </a:lnTo>
                <a:lnTo>
                  <a:pt x="375537" y="5207"/>
                </a:lnTo>
                <a:lnTo>
                  <a:pt x="376425" y="4953"/>
                </a:lnTo>
                <a:lnTo>
                  <a:pt x="377319" y="4826"/>
                </a:lnTo>
                <a:lnTo>
                  <a:pt x="378207" y="4699"/>
                </a:lnTo>
                <a:lnTo>
                  <a:pt x="379095" y="4572"/>
                </a:lnTo>
                <a:lnTo>
                  <a:pt x="379859" y="4445"/>
                </a:lnTo>
                <a:lnTo>
                  <a:pt x="380747" y="4318"/>
                </a:lnTo>
                <a:lnTo>
                  <a:pt x="381635" y="4191"/>
                </a:lnTo>
                <a:lnTo>
                  <a:pt x="382522" y="4064"/>
                </a:lnTo>
                <a:lnTo>
                  <a:pt x="383410" y="3937"/>
                </a:lnTo>
                <a:lnTo>
                  <a:pt x="384304" y="3810"/>
                </a:lnTo>
                <a:lnTo>
                  <a:pt x="385192" y="3683"/>
                </a:lnTo>
                <a:lnTo>
                  <a:pt x="386080" y="3556"/>
                </a:lnTo>
                <a:lnTo>
                  <a:pt x="386844" y="3429"/>
                </a:lnTo>
                <a:lnTo>
                  <a:pt x="387732" y="3302"/>
                </a:lnTo>
                <a:lnTo>
                  <a:pt x="388620" y="3175"/>
                </a:lnTo>
                <a:lnTo>
                  <a:pt x="389507" y="3048"/>
                </a:lnTo>
                <a:lnTo>
                  <a:pt x="390395" y="2921"/>
                </a:lnTo>
                <a:lnTo>
                  <a:pt x="391289" y="2921"/>
                </a:lnTo>
                <a:lnTo>
                  <a:pt x="392177" y="2794"/>
                </a:lnTo>
                <a:lnTo>
                  <a:pt x="393065" y="2667"/>
                </a:lnTo>
                <a:lnTo>
                  <a:pt x="393829" y="2540"/>
                </a:lnTo>
                <a:lnTo>
                  <a:pt x="394717" y="2413"/>
                </a:lnTo>
                <a:lnTo>
                  <a:pt x="395605" y="2413"/>
                </a:lnTo>
                <a:lnTo>
                  <a:pt x="396492" y="2286"/>
                </a:lnTo>
                <a:lnTo>
                  <a:pt x="397380" y="2159"/>
                </a:lnTo>
                <a:lnTo>
                  <a:pt x="398274" y="2032"/>
                </a:lnTo>
                <a:lnTo>
                  <a:pt x="399162" y="2032"/>
                </a:lnTo>
                <a:lnTo>
                  <a:pt x="400050" y="1905"/>
                </a:lnTo>
                <a:lnTo>
                  <a:pt x="400937" y="1778"/>
                </a:lnTo>
                <a:lnTo>
                  <a:pt x="401702" y="1651"/>
                </a:lnTo>
                <a:lnTo>
                  <a:pt x="402590" y="1651"/>
                </a:lnTo>
                <a:lnTo>
                  <a:pt x="403477" y="1524"/>
                </a:lnTo>
                <a:lnTo>
                  <a:pt x="404365" y="1524"/>
                </a:lnTo>
                <a:lnTo>
                  <a:pt x="405259" y="1397"/>
                </a:lnTo>
                <a:lnTo>
                  <a:pt x="406147" y="1270"/>
                </a:lnTo>
                <a:lnTo>
                  <a:pt x="407035" y="1270"/>
                </a:lnTo>
                <a:lnTo>
                  <a:pt x="407922" y="1143"/>
                </a:lnTo>
                <a:lnTo>
                  <a:pt x="408687" y="1143"/>
                </a:lnTo>
                <a:lnTo>
                  <a:pt x="409575" y="1016"/>
                </a:lnTo>
                <a:lnTo>
                  <a:pt x="410462" y="1016"/>
                </a:lnTo>
                <a:lnTo>
                  <a:pt x="411350" y="889"/>
                </a:lnTo>
                <a:lnTo>
                  <a:pt x="412244" y="889"/>
                </a:lnTo>
                <a:lnTo>
                  <a:pt x="413132" y="762"/>
                </a:lnTo>
                <a:lnTo>
                  <a:pt x="414020" y="762"/>
                </a:lnTo>
                <a:lnTo>
                  <a:pt x="414907" y="635"/>
                </a:lnTo>
                <a:lnTo>
                  <a:pt x="416560" y="635"/>
                </a:lnTo>
                <a:lnTo>
                  <a:pt x="417447" y="508"/>
                </a:lnTo>
                <a:lnTo>
                  <a:pt x="419229" y="508"/>
                </a:lnTo>
                <a:lnTo>
                  <a:pt x="420117" y="381"/>
                </a:lnTo>
                <a:lnTo>
                  <a:pt x="421892" y="381"/>
                </a:lnTo>
                <a:lnTo>
                  <a:pt x="422657" y="254"/>
                </a:lnTo>
                <a:lnTo>
                  <a:pt x="425320" y="254"/>
                </a:lnTo>
                <a:lnTo>
                  <a:pt x="426214" y="127"/>
                </a:lnTo>
                <a:lnTo>
                  <a:pt x="432305" y="127"/>
                </a:lnTo>
                <a:lnTo>
                  <a:pt x="433199" y="0"/>
                </a:lnTo>
                <a:lnTo>
                  <a:pt x="4366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/>
          <p:nvPr/>
        </p:nvSpPr>
        <p:spPr>
          <a:xfrm>
            <a:off x="7078979" y="3289364"/>
            <a:ext cx="297873" cy="24678"/>
          </a:xfrm>
          <a:custGeom>
            <a:avLst/>
            <a:gdLst/>
            <a:ahLst/>
            <a:cxnLst/>
            <a:rect l="l" t="t" r="r" b="b"/>
            <a:pathLst>
              <a:path w="436879" h="36195">
                <a:moveTo>
                  <a:pt x="0" y="0"/>
                </a:moveTo>
                <a:lnTo>
                  <a:pt x="762" y="129"/>
                </a:lnTo>
                <a:lnTo>
                  <a:pt x="1651" y="252"/>
                </a:lnTo>
                <a:lnTo>
                  <a:pt x="2540" y="252"/>
                </a:lnTo>
                <a:lnTo>
                  <a:pt x="3429" y="382"/>
                </a:lnTo>
                <a:lnTo>
                  <a:pt x="4318" y="505"/>
                </a:lnTo>
                <a:lnTo>
                  <a:pt x="5207" y="505"/>
                </a:lnTo>
                <a:lnTo>
                  <a:pt x="6096" y="635"/>
                </a:lnTo>
                <a:lnTo>
                  <a:pt x="6985" y="764"/>
                </a:lnTo>
                <a:lnTo>
                  <a:pt x="7747" y="764"/>
                </a:lnTo>
                <a:lnTo>
                  <a:pt x="8636" y="887"/>
                </a:lnTo>
                <a:lnTo>
                  <a:pt x="9525" y="1017"/>
                </a:lnTo>
                <a:lnTo>
                  <a:pt x="10414" y="1017"/>
                </a:lnTo>
                <a:lnTo>
                  <a:pt x="11303" y="1140"/>
                </a:lnTo>
                <a:lnTo>
                  <a:pt x="12192" y="1270"/>
                </a:lnTo>
                <a:lnTo>
                  <a:pt x="13081" y="1270"/>
                </a:lnTo>
                <a:lnTo>
                  <a:pt x="13970" y="1399"/>
                </a:lnTo>
                <a:lnTo>
                  <a:pt x="14732" y="1522"/>
                </a:lnTo>
                <a:lnTo>
                  <a:pt x="15621" y="1522"/>
                </a:lnTo>
                <a:lnTo>
                  <a:pt x="16510" y="1652"/>
                </a:lnTo>
                <a:lnTo>
                  <a:pt x="17399" y="1775"/>
                </a:lnTo>
                <a:lnTo>
                  <a:pt x="18288" y="1775"/>
                </a:lnTo>
                <a:lnTo>
                  <a:pt x="19177" y="1905"/>
                </a:lnTo>
                <a:lnTo>
                  <a:pt x="20066" y="2034"/>
                </a:lnTo>
                <a:lnTo>
                  <a:pt x="20955" y="2034"/>
                </a:lnTo>
                <a:lnTo>
                  <a:pt x="21717" y="2157"/>
                </a:lnTo>
                <a:lnTo>
                  <a:pt x="22606" y="2287"/>
                </a:lnTo>
                <a:lnTo>
                  <a:pt x="23495" y="2287"/>
                </a:lnTo>
                <a:lnTo>
                  <a:pt x="24384" y="2410"/>
                </a:lnTo>
                <a:lnTo>
                  <a:pt x="25273" y="2540"/>
                </a:lnTo>
                <a:lnTo>
                  <a:pt x="26162" y="2540"/>
                </a:lnTo>
                <a:lnTo>
                  <a:pt x="27051" y="2669"/>
                </a:lnTo>
                <a:lnTo>
                  <a:pt x="27940" y="2792"/>
                </a:lnTo>
                <a:lnTo>
                  <a:pt x="28702" y="2792"/>
                </a:lnTo>
                <a:lnTo>
                  <a:pt x="29591" y="2922"/>
                </a:lnTo>
                <a:lnTo>
                  <a:pt x="30480" y="3045"/>
                </a:lnTo>
                <a:lnTo>
                  <a:pt x="31369" y="3045"/>
                </a:lnTo>
                <a:lnTo>
                  <a:pt x="32258" y="3175"/>
                </a:lnTo>
                <a:lnTo>
                  <a:pt x="33147" y="3304"/>
                </a:lnTo>
                <a:lnTo>
                  <a:pt x="34036" y="3304"/>
                </a:lnTo>
                <a:lnTo>
                  <a:pt x="34925" y="3427"/>
                </a:lnTo>
                <a:lnTo>
                  <a:pt x="35687" y="3557"/>
                </a:lnTo>
                <a:lnTo>
                  <a:pt x="36576" y="3557"/>
                </a:lnTo>
                <a:lnTo>
                  <a:pt x="37465" y="3680"/>
                </a:lnTo>
                <a:lnTo>
                  <a:pt x="38354" y="3810"/>
                </a:lnTo>
                <a:lnTo>
                  <a:pt x="39243" y="3810"/>
                </a:lnTo>
                <a:lnTo>
                  <a:pt x="40132" y="3939"/>
                </a:lnTo>
                <a:lnTo>
                  <a:pt x="41021" y="4062"/>
                </a:lnTo>
                <a:lnTo>
                  <a:pt x="41910" y="4062"/>
                </a:lnTo>
                <a:lnTo>
                  <a:pt x="42799" y="4192"/>
                </a:lnTo>
                <a:lnTo>
                  <a:pt x="43561" y="4315"/>
                </a:lnTo>
                <a:lnTo>
                  <a:pt x="44450" y="4315"/>
                </a:lnTo>
                <a:lnTo>
                  <a:pt x="45339" y="4445"/>
                </a:lnTo>
                <a:lnTo>
                  <a:pt x="46228" y="4574"/>
                </a:lnTo>
                <a:lnTo>
                  <a:pt x="47117" y="4574"/>
                </a:lnTo>
                <a:lnTo>
                  <a:pt x="48006" y="4697"/>
                </a:lnTo>
                <a:lnTo>
                  <a:pt x="48895" y="4827"/>
                </a:lnTo>
                <a:lnTo>
                  <a:pt x="49784" y="4827"/>
                </a:lnTo>
                <a:lnTo>
                  <a:pt x="50546" y="4950"/>
                </a:lnTo>
                <a:lnTo>
                  <a:pt x="51435" y="5080"/>
                </a:lnTo>
                <a:lnTo>
                  <a:pt x="52324" y="5080"/>
                </a:lnTo>
                <a:lnTo>
                  <a:pt x="53213" y="5209"/>
                </a:lnTo>
                <a:lnTo>
                  <a:pt x="54102" y="5209"/>
                </a:lnTo>
                <a:lnTo>
                  <a:pt x="54991" y="5332"/>
                </a:lnTo>
                <a:lnTo>
                  <a:pt x="55880" y="5462"/>
                </a:lnTo>
                <a:lnTo>
                  <a:pt x="56769" y="5462"/>
                </a:lnTo>
                <a:lnTo>
                  <a:pt x="57531" y="5585"/>
                </a:lnTo>
                <a:lnTo>
                  <a:pt x="58420" y="5715"/>
                </a:lnTo>
                <a:lnTo>
                  <a:pt x="59309" y="5715"/>
                </a:lnTo>
                <a:lnTo>
                  <a:pt x="60198" y="5844"/>
                </a:lnTo>
                <a:lnTo>
                  <a:pt x="61087" y="5967"/>
                </a:lnTo>
                <a:lnTo>
                  <a:pt x="61976" y="5967"/>
                </a:lnTo>
                <a:lnTo>
                  <a:pt x="62865" y="6097"/>
                </a:lnTo>
                <a:lnTo>
                  <a:pt x="63754" y="6220"/>
                </a:lnTo>
                <a:lnTo>
                  <a:pt x="64516" y="6220"/>
                </a:lnTo>
                <a:lnTo>
                  <a:pt x="65405" y="6350"/>
                </a:lnTo>
                <a:lnTo>
                  <a:pt x="66294" y="6350"/>
                </a:lnTo>
                <a:lnTo>
                  <a:pt x="67183" y="6479"/>
                </a:lnTo>
                <a:lnTo>
                  <a:pt x="68072" y="6602"/>
                </a:lnTo>
                <a:lnTo>
                  <a:pt x="68961" y="6602"/>
                </a:lnTo>
                <a:lnTo>
                  <a:pt x="69850" y="6732"/>
                </a:lnTo>
                <a:lnTo>
                  <a:pt x="70739" y="6855"/>
                </a:lnTo>
                <a:lnTo>
                  <a:pt x="71501" y="6855"/>
                </a:lnTo>
                <a:lnTo>
                  <a:pt x="72390" y="6985"/>
                </a:lnTo>
                <a:lnTo>
                  <a:pt x="73279" y="7114"/>
                </a:lnTo>
                <a:lnTo>
                  <a:pt x="74168" y="7114"/>
                </a:lnTo>
                <a:lnTo>
                  <a:pt x="75057" y="7237"/>
                </a:lnTo>
                <a:lnTo>
                  <a:pt x="75946" y="7367"/>
                </a:lnTo>
                <a:lnTo>
                  <a:pt x="76835" y="7367"/>
                </a:lnTo>
                <a:lnTo>
                  <a:pt x="77724" y="7490"/>
                </a:lnTo>
                <a:lnTo>
                  <a:pt x="78486" y="7490"/>
                </a:lnTo>
                <a:lnTo>
                  <a:pt x="79375" y="7620"/>
                </a:lnTo>
                <a:lnTo>
                  <a:pt x="80264" y="7749"/>
                </a:lnTo>
                <a:lnTo>
                  <a:pt x="81153" y="7749"/>
                </a:lnTo>
                <a:lnTo>
                  <a:pt x="82042" y="7872"/>
                </a:lnTo>
                <a:lnTo>
                  <a:pt x="82931" y="8002"/>
                </a:lnTo>
                <a:lnTo>
                  <a:pt x="83820" y="8002"/>
                </a:lnTo>
                <a:lnTo>
                  <a:pt x="84709" y="8125"/>
                </a:lnTo>
                <a:lnTo>
                  <a:pt x="85471" y="8125"/>
                </a:lnTo>
                <a:lnTo>
                  <a:pt x="86360" y="8255"/>
                </a:lnTo>
                <a:lnTo>
                  <a:pt x="87249" y="8384"/>
                </a:lnTo>
                <a:lnTo>
                  <a:pt x="88138" y="8384"/>
                </a:lnTo>
                <a:lnTo>
                  <a:pt x="89027" y="8507"/>
                </a:lnTo>
                <a:lnTo>
                  <a:pt x="89916" y="8637"/>
                </a:lnTo>
                <a:lnTo>
                  <a:pt x="90805" y="8637"/>
                </a:lnTo>
                <a:lnTo>
                  <a:pt x="91694" y="8760"/>
                </a:lnTo>
                <a:lnTo>
                  <a:pt x="92456" y="8890"/>
                </a:lnTo>
                <a:lnTo>
                  <a:pt x="93345" y="8890"/>
                </a:lnTo>
                <a:lnTo>
                  <a:pt x="94234" y="9019"/>
                </a:lnTo>
                <a:lnTo>
                  <a:pt x="95123" y="9019"/>
                </a:lnTo>
                <a:lnTo>
                  <a:pt x="96012" y="9142"/>
                </a:lnTo>
                <a:lnTo>
                  <a:pt x="96901" y="9272"/>
                </a:lnTo>
                <a:lnTo>
                  <a:pt x="97790" y="9272"/>
                </a:lnTo>
                <a:lnTo>
                  <a:pt x="98679" y="9395"/>
                </a:lnTo>
                <a:lnTo>
                  <a:pt x="99568" y="9525"/>
                </a:lnTo>
                <a:lnTo>
                  <a:pt x="100330" y="9525"/>
                </a:lnTo>
                <a:lnTo>
                  <a:pt x="101219" y="9654"/>
                </a:lnTo>
                <a:lnTo>
                  <a:pt x="102108" y="9654"/>
                </a:lnTo>
                <a:lnTo>
                  <a:pt x="102997" y="9777"/>
                </a:lnTo>
                <a:lnTo>
                  <a:pt x="103886" y="9907"/>
                </a:lnTo>
                <a:lnTo>
                  <a:pt x="104775" y="9907"/>
                </a:lnTo>
                <a:lnTo>
                  <a:pt x="105664" y="10030"/>
                </a:lnTo>
                <a:lnTo>
                  <a:pt x="106553" y="10030"/>
                </a:lnTo>
                <a:lnTo>
                  <a:pt x="107315" y="10160"/>
                </a:lnTo>
                <a:lnTo>
                  <a:pt x="108204" y="10289"/>
                </a:lnTo>
                <a:lnTo>
                  <a:pt x="109093" y="10289"/>
                </a:lnTo>
                <a:lnTo>
                  <a:pt x="109982" y="10412"/>
                </a:lnTo>
                <a:lnTo>
                  <a:pt x="110871" y="10542"/>
                </a:lnTo>
                <a:lnTo>
                  <a:pt x="111760" y="10542"/>
                </a:lnTo>
                <a:lnTo>
                  <a:pt x="112649" y="10665"/>
                </a:lnTo>
                <a:lnTo>
                  <a:pt x="113538" y="10665"/>
                </a:lnTo>
                <a:lnTo>
                  <a:pt x="114300" y="10795"/>
                </a:lnTo>
                <a:lnTo>
                  <a:pt x="115189" y="10924"/>
                </a:lnTo>
                <a:lnTo>
                  <a:pt x="116078" y="10924"/>
                </a:lnTo>
                <a:lnTo>
                  <a:pt x="116967" y="11047"/>
                </a:lnTo>
                <a:lnTo>
                  <a:pt x="117856" y="11047"/>
                </a:lnTo>
                <a:lnTo>
                  <a:pt x="118745" y="11177"/>
                </a:lnTo>
                <a:lnTo>
                  <a:pt x="119634" y="11300"/>
                </a:lnTo>
                <a:lnTo>
                  <a:pt x="120523" y="11300"/>
                </a:lnTo>
                <a:lnTo>
                  <a:pt x="121285" y="11430"/>
                </a:lnTo>
                <a:lnTo>
                  <a:pt x="122174" y="11559"/>
                </a:lnTo>
                <a:lnTo>
                  <a:pt x="123063" y="11559"/>
                </a:lnTo>
                <a:lnTo>
                  <a:pt x="123952" y="11682"/>
                </a:lnTo>
                <a:lnTo>
                  <a:pt x="124841" y="11682"/>
                </a:lnTo>
                <a:lnTo>
                  <a:pt x="125730" y="11812"/>
                </a:lnTo>
                <a:lnTo>
                  <a:pt x="126619" y="11935"/>
                </a:lnTo>
                <a:lnTo>
                  <a:pt x="127508" y="11935"/>
                </a:lnTo>
                <a:lnTo>
                  <a:pt x="128270" y="12065"/>
                </a:lnTo>
                <a:lnTo>
                  <a:pt x="129159" y="12065"/>
                </a:lnTo>
                <a:lnTo>
                  <a:pt x="130048" y="12194"/>
                </a:lnTo>
                <a:lnTo>
                  <a:pt x="130937" y="12317"/>
                </a:lnTo>
                <a:lnTo>
                  <a:pt x="131826" y="12317"/>
                </a:lnTo>
                <a:lnTo>
                  <a:pt x="132715" y="12447"/>
                </a:lnTo>
                <a:lnTo>
                  <a:pt x="133604" y="12447"/>
                </a:lnTo>
                <a:lnTo>
                  <a:pt x="134493" y="12570"/>
                </a:lnTo>
                <a:lnTo>
                  <a:pt x="135255" y="12700"/>
                </a:lnTo>
                <a:lnTo>
                  <a:pt x="136144" y="12700"/>
                </a:lnTo>
                <a:lnTo>
                  <a:pt x="137033" y="12829"/>
                </a:lnTo>
                <a:lnTo>
                  <a:pt x="137922" y="12829"/>
                </a:lnTo>
                <a:lnTo>
                  <a:pt x="138811" y="12952"/>
                </a:lnTo>
                <a:lnTo>
                  <a:pt x="139700" y="13082"/>
                </a:lnTo>
                <a:lnTo>
                  <a:pt x="140589" y="13082"/>
                </a:lnTo>
                <a:lnTo>
                  <a:pt x="141478" y="13205"/>
                </a:lnTo>
                <a:lnTo>
                  <a:pt x="142240" y="13205"/>
                </a:lnTo>
                <a:lnTo>
                  <a:pt x="143129" y="13335"/>
                </a:lnTo>
                <a:lnTo>
                  <a:pt x="144018" y="13464"/>
                </a:lnTo>
                <a:lnTo>
                  <a:pt x="144907" y="13464"/>
                </a:lnTo>
                <a:lnTo>
                  <a:pt x="145796" y="13587"/>
                </a:lnTo>
                <a:lnTo>
                  <a:pt x="146685" y="13587"/>
                </a:lnTo>
                <a:lnTo>
                  <a:pt x="147574" y="13717"/>
                </a:lnTo>
                <a:lnTo>
                  <a:pt x="148463" y="13840"/>
                </a:lnTo>
                <a:lnTo>
                  <a:pt x="149225" y="13840"/>
                </a:lnTo>
                <a:lnTo>
                  <a:pt x="150114" y="13970"/>
                </a:lnTo>
                <a:lnTo>
                  <a:pt x="151003" y="13970"/>
                </a:lnTo>
                <a:lnTo>
                  <a:pt x="151892" y="14099"/>
                </a:lnTo>
                <a:lnTo>
                  <a:pt x="152781" y="14222"/>
                </a:lnTo>
                <a:lnTo>
                  <a:pt x="153670" y="14222"/>
                </a:lnTo>
                <a:lnTo>
                  <a:pt x="154559" y="14352"/>
                </a:lnTo>
                <a:lnTo>
                  <a:pt x="155448" y="14352"/>
                </a:lnTo>
                <a:lnTo>
                  <a:pt x="156337" y="14475"/>
                </a:lnTo>
                <a:lnTo>
                  <a:pt x="157099" y="14605"/>
                </a:lnTo>
                <a:lnTo>
                  <a:pt x="157988" y="14605"/>
                </a:lnTo>
                <a:lnTo>
                  <a:pt x="158877" y="14734"/>
                </a:lnTo>
                <a:lnTo>
                  <a:pt x="159766" y="14734"/>
                </a:lnTo>
                <a:lnTo>
                  <a:pt x="160655" y="14857"/>
                </a:lnTo>
                <a:lnTo>
                  <a:pt x="161544" y="14987"/>
                </a:lnTo>
                <a:lnTo>
                  <a:pt x="162433" y="14987"/>
                </a:lnTo>
                <a:lnTo>
                  <a:pt x="163322" y="15110"/>
                </a:lnTo>
                <a:lnTo>
                  <a:pt x="164084" y="15110"/>
                </a:lnTo>
                <a:lnTo>
                  <a:pt x="164973" y="15240"/>
                </a:lnTo>
                <a:lnTo>
                  <a:pt x="165862" y="15369"/>
                </a:lnTo>
                <a:lnTo>
                  <a:pt x="166751" y="15369"/>
                </a:lnTo>
                <a:lnTo>
                  <a:pt x="167640" y="15492"/>
                </a:lnTo>
                <a:lnTo>
                  <a:pt x="168529" y="15492"/>
                </a:lnTo>
                <a:lnTo>
                  <a:pt x="169418" y="15622"/>
                </a:lnTo>
                <a:lnTo>
                  <a:pt x="170307" y="15622"/>
                </a:lnTo>
                <a:lnTo>
                  <a:pt x="171069" y="15745"/>
                </a:lnTo>
                <a:lnTo>
                  <a:pt x="171958" y="15875"/>
                </a:lnTo>
                <a:lnTo>
                  <a:pt x="172847" y="15875"/>
                </a:lnTo>
                <a:lnTo>
                  <a:pt x="173736" y="16004"/>
                </a:lnTo>
                <a:lnTo>
                  <a:pt x="174625" y="16004"/>
                </a:lnTo>
                <a:lnTo>
                  <a:pt x="175514" y="16127"/>
                </a:lnTo>
                <a:lnTo>
                  <a:pt x="176403" y="16257"/>
                </a:lnTo>
                <a:lnTo>
                  <a:pt x="177292" y="16257"/>
                </a:lnTo>
                <a:lnTo>
                  <a:pt x="178054" y="16380"/>
                </a:lnTo>
                <a:lnTo>
                  <a:pt x="178943" y="16380"/>
                </a:lnTo>
                <a:lnTo>
                  <a:pt x="179832" y="16510"/>
                </a:lnTo>
                <a:lnTo>
                  <a:pt x="180721" y="16510"/>
                </a:lnTo>
                <a:lnTo>
                  <a:pt x="181610" y="16639"/>
                </a:lnTo>
                <a:lnTo>
                  <a:pt x="182499" y="16762"/>
                </a:lnTo>
                <a:lnTo>
                  <a:pt x="183388" y="16762"/>
                </a:lnTo>
                <a:lnTo>
                  <a:pt x="184277" y="16892"/>
                </a:lnTo>
                <a:lnTo>
                  <a:pt x="185039" y="16892"/>
                </a:lnTo>
                <a:lnTo>
                  <a:pt x="185928" y="17015"/>
                </a:lnTo>
                <a:lnTo>
                  <a:pt x="186817" y="17145"/>
                </a:lnTo>
                <a:lnTo>
                  <a:pt x="187706" y="17145"/>
                </a:lnTo>
                <a:lnTo>
                  <a:pt x="188595" y="17274"/>
                </a:lnTo>
                <a:lnTo>
                  <a:pt x="189484" y="17274"/>
                </a:lnTo>
                <a:lnTo>
                  <a:pt x="190373" y="17397"/>
                </a:lnTo>
                <a:lnTo>
                  <a:pt x="191262" y="17397"/>
                </a:lnTo>
                <a:lnTo>
                  <a:pt x="192024" y="17527"/>
                </a:lnTo>
                <a:lnTo>
                  <a:pt x="192913" y="17650"/>
                </a:lnTo>
                <a:lnTo>
                  <a:pt x="193802" y="17650"/>
                </a:lnTo>
                <a:lnTo>
                  <a:pt x="194691" y="17780"/>
                </a:lnTo>
                <a:lnTo>
                  <a:pt x="195580" y="17780"/>
                </a:lnTo>
                <a:lnTo>
                  <a:pt x="196469" y="17909"/>
                </a:lnTo>
                <a:lnTo>
                  <a:pt x="197358" y="17909"/>
                </a:lnTo>
                <a:lnTo>
                  <a:pt x="198247" y="18032"/>
                </a:lnTo>
                <a:lnTo>
                  <a:pt x="199009" y="18162"/>
                </a:lnTo>
                <a:lnTo>
                  <a:pt x="199898" y="18162"/>
                </a:lnTo>
                <a:lnTo>
                  <a:pt x="200787" y="18285"/>
                </a:lnTo>
                <a:lnTo>
                  <a:pt x="201676" y="18285"/>
                </a:lnTo>
                <a:lnTo>
                  <a:pt x="202565" y="18415"/>
                </a:lnTo>
                <a:lnTo>
                  <a:pt x="203454" y="18415"/>
                </a:lnTo>
                <a:lnTo>
                  <a:pt x="204343" y="18544"/>
                </a:lnTo>
                <a:lnTo>
                  <a:pt x="205232" y="18667"/>
                </a:lnTo>
                <a:lnTo>
                  <a:pt x="205994" y="18667"/>
                </a:lnTo>
                <a:lnTo>
                  <a:pt x="206883" y="18797"/>
                </a:lnTo>
                <a:lnTo>
                  <a:pt x="207772" y="18797"/>
                </a:lnTo>
                <a:lnTo>
                  <a:pt x="208661" y="18920"/>
                </a:lnTo>
                <a:lnTo>
                  <a:pt x="209550" y="18920"/>
                </a:lnTo>
                <a:lnTo>
                  <a:pt x="210439" y="19050"/>
                </a:lnTo>
                <a:lnTo>
                  <a:pt x="211328" y="19179"/>
                </a:lnTo>
                <a:lnTo>
                  <a:pt x="212217" y="19179"/>
                </a:lnTo>
                <a:lnTo>
                  <a:pt x="213106" y="19302"/>
                </a:lnTo>
                <a:lnTo>
                  <a:pt x="213868" y="19302"/>
                </a:lnTo>
                <a:lnTo>
                  <a:pt x="214757" y="19432"/>
                </a:lnTo>
                <a:lnTo>
                  <a:pt x="215646" y="19432"/>
                </a:lnTo>
                <a:lnTo>
                  <a:pt x="216535" y="19555"/>
                </a:lnTo>
                <a:lnTo>
                  <a:pt x="217424" y="19685"/>
                </a:lnTo>
                <a:lnTo>
                  <a:pt x="218313" y="19685"/>
                </a:lnTo>
                <a:lnTo>
                  <a:pt x="219202" y="19814"/>
                </a:lnTo>
                <a:lnTo>
                  <a:pt x="220091" y="19814"/>
                </a:lnTo>
                <a:lnTo>
                  <a:pt x="220853" y="19937"/>
                </a:lnTo>
                <a:lnTo>
                  <a:pt x="221742" y="19937"/>
                </a:lnTo>
                <a:lnTo>
                  <a:pt x="222631" y="20067"/>
                </a:lnTo>
                <a:lnTo>
                  <a:pt x="223520" y="20067"/>
                </a:lnTo>
                <a:lnTo>
                  <a:pt x="224409" y="20190"/>
                </a:lnTo>
                <a:lnTo>
                  <a:pt x="225298" y="20320"/>
                </a:lnTo>
                <a:lnTo>
                  <a:pt x="226187" y="20320"/>
                </a:lnTo>
                <a:lnTo>
                  <a:pt x="227076" y="20449"/>
                </a:lnTo>
                <a:lnTo>
                  <a:pt x="227838" y="20449"/>
                </a:lnTo>
                <a:lnTo>
                  <a:pt x="228727" y="20572"/>
                </a:lnTo>
                <a:lnTo>
                  <a:pt x="229616" y="20572"/>
                </a:lnTo>
                <a:lnTo>
                  <a:pt x="230505" y="20702"/>
                </a:lnTo>
                <a:lnTo>
                  <a:pt x="231394" y="20825"/>
                </a:lnTo>
                <a:lnTo>
                  <a:pt x="232283" y="20825"/>
                </a:lnTo>
                <a:lnTo>
                  <a:pt x="233172" y="20955"/>
                </a:lnTo>
                <a:lnTo>
                  <a:pt x="234061" y="20955"/>
                </a:lnTo>
                <a:lnTo>
                  <a:pt x="234823" y="21084"/>
                </a:lnTo>
                <a:lnTo>
                  <a:pt x="235712" y="21084"/>
                </a:lnTo>
                <a:lnTo>
                  <a:pt x="236601" y="21207"/>
                </a:lnTo>
                <a:lnTo>
                  <a:pt x="237490" y="21207"/>
                </a:lnTo>
                <a:lnTo>
                  <a:pt x="238379" y="21337"/>
                </a:lnTo>
                <a:lnTo>
                  <a:pt x="239268" y="21460"/>
                </a:lnTo>
                <a:lnTo>
                  <a:pt x="240157" y="21460"/>
                </a:lnTo>
                <a:lnTo>
                  <a:pt x="241046" y="21590"/>
                </a:lnTo>
                <a:lnTo>
                  <a:pt x="241808" y="21590"/>
                </a:lnTo>
                <a:lnTo>
                  <a:pt x="242697" y="21719"/>
                </a:lnTo>
                <a:lnTo>
                  <a:pt x="243586" y="21719"/>
                </a:lnTo>
                <a:lnTo>
                  <a:pt x="244475" y="21842"/>
                </a:lnTo>
                <a:lnTo>
                  <a:pt x="245364" y="21842"/>
                </a:lnTo>
                <a:lnTo>
                  <a:pt x="246253" y="21972"/>
                </a:lnTo>
                <a:lnTo>
                  <a:pt x="247142" y="21972"/>
                </a:lnTo>
                <a:lnTo>
                  <a:pt x="248031" y="22095"/>
                </a:lnTo>
                <a:lnTo>
                  <a:pt x="248793" y="22225"/>
                </a:lnTo>
                <a:lnTo>
                  <a:pt x="249682" y="22225"/>
                </a:lnTo>
                <a:lnTo>
                  <a:pt x="250571" y="22354"/>
                </a:lnTo>
                <a:lnTo>
                  <a:pt x="251460" y="22354"/>
                </a:lnTo>
                <a:lnTo>
                  <a:pt x="252349" y="22477"/>
                </a:lnTo>
                <a:lnTo>
                  <a:pt x="253238" y="22477"/>
                </a:lnTo>
                <a:lnTo>
                  <a:pt x="254127" y="22607"/>
                </a:lnTo>
                <a:lnTo>
                  <a:pt x="255016" y="22607"/>
                </a:lnTo>
                <a:lnTo>
                  <a:pt x="255778" y="22730"/>
                </a:lnTo>
                <a:lnTo>
                  <a:pt x="256667" y="22860"/>
                </a:lnTo>
                <a:lnTo>
                  <a:pt x="257556" y="22860"/>
                </a:lnTo>
                <a:lnTo>
                  <a:pt x="258445" y="22989"/>
                </a:lnTo>
                <a:lnTo>
                  <a:pt x="259334" y="22989"/>
                </a:lnTo>
                <a:lnTo>
                  <a:pt x="260223" y="23112"/>
                </a:lnTo>
                <a:lnTo>
                  <a:pt x="261112" y="23112"/>
                </a:lnTo>
                <a:lnTo>
                  <a:pt x="262001" y="23242"/>
                </a:lnTo>
                <a:lnTo>
                  <a:pt x="262763" y="23242"/>
                </a:lnTo>
                <a:lnTo>
                  <a:pt x="263652" y="23365"/>
                </a:lnTo>
                <a:lnTo>
                  <a:pt x="264541" y="23365"/>
                </a:lnTo>
                <a:lnTo>
                  <a:pt x="265430" y="23495"/>
                </a:lnTo>
                <a:lnTo>
                  <a:pt x="266319" y="23495"/>
                </a:lnTo>
                <a:lnTo>
                  <a:pt x="267208" y="23624"/>
                </a:lnTo>
                <a:lnTo>
                  <a:pt x="268097" y="23747"/>
                </a:lnTo>
                <a:lnTo>
                  <a:pt x="268986" y="23747"/>
                </a:lnTo>
                <a:lnTo>
                  <a:pt x="269875" y="23877"/>
                </a:lnTo>
                <a:lnTo>
                  <a:pt x="270637" y="23877"/>
                </a:lnTo>
                <a:lnTo>
                  <a:pt x="271526" y="24000"/>
                </a:lnTo>
                <a:lnTo>
                  <a:pt x="272415" y="24000"/>
                </a:lnTo>
                <a:lnTo>
                  <a:pt x="273304" y="24130"/>
                </a:lnTo>
                <a:lnTo>
                  <a:pt x="274193" y="24130"/>
                </a:lnTo>
                <a:lnTo>
                  <a:pt x="275082" y="24259"/>
                </a:lnTo>
                <a:lnTo>
                  <a:pt x="275971" y="24259"/>
                </a:lnTo>
                <a:lnTo>
                  <a:pt x="276860" y="24382"/>
                </a:lnTo>
                <a:lnTo>
                  <a:pt x="277622" y="24382"/>
                </a:lnTo>
                <a:lnTo>
                  <a:pt x="278511" y="24512"/>
                </a:lnTo>
                <a:lnTo>
                  <a:pt x="279400" y="24635"/>
                </a:lnTo>
                <a:lnTo>
                  <a:pt x="280289" y="24635"/>
                </a:lnTo>
                <a:lnTo>
                  <a:pt x="281178" y="24765"/>
                </a:lnTo>
                <a:lnTo>
                  <a:pt x="282067" y="24765"/>
                </a:lnTo>
                <a:lnTo>
                  <a:pt x="282956" y="24894"/>
                </a:lnTo>
                <a:lnTo>
                  <a:pt x="283845" y="24894"/>
                </a:lnTo>
                <a:lnTo>
                  <a:pt x="284607" y="25017"/>
                </a:lnTo>
                <a:lnTo>
                  <a:pt x="285496" y="25017"/>
                </a:lnTo>
                <a:lnTo>
                  <a:pt x="286385" y="25147"/>
                </a:lnTo>
                <a:lnTo>
                  <a:pt x="287274" y="25147"/>
                </a:lnTo>
                <a:lnTo>
                  <a:pt x="288163" y="25270"/>
                </a:lnTo>
                <a:lnTo>
                  <a:pt x="289052" y="25270"/>
                </a:lnTo>
                <a:lnTo>
                  <a:pt x="289941" y="25400"/>
                </a:lnTo>
                <a:lnTo>
                  <a:pt x="290830" y="25400"/>
                </a:lnTo>
                <a:lnTo>
                  <a:pt x="291592" y="25529"/>
                </a:lnTo>
                <a:lnTo>
                  <a:pt x="292481" y="25652"/>
                </a:lnTo>
                <a:lnTo>
                  <a:pt x="293370" y="25652"/>
                </a:lnTo>
                <a:lnTo>
                  <a:pt x="294259" y="25782"/>
                </a:lnTo>
                <a:lnTo>
                  <a:pt x="295148" y="25782"/>
                </a:lnTo>
                <a:lnTo>
                  <a:pt x="296037" y="25905"/>
                </a:lnTo>
                <a:lnTo>
                  <a:pt x="296926" y="25905"/>
                </a:lnTo>
                <a:lnTo>
                  <a:pt x="297815" y="26035"/>
                </a:lnTo>
                <a:lnTo>
                  <a:pt x="298577" y="26035"/>
                </a:lnTo>
                <a:lnTo>
                  <a:pt x="299466" y="26164"/>
                </a:lnTo>
                <a:lnTo>
                  <a:pt x="300355" y="26164"/>
                </a:lnTo>
                <a:lnTo>
                  <a:pt x="301244" y="26287"/>
                </a:lnTo>
                <a:lnTo>
                  <a:pt x="302133" y="26287"/>
                </a:lnTo>
                <a:lnTo>
                  <a:pt x="303022" y="26417"/>
                </a:lnTo>
                <a:lnTo>
                  <a:pt x="303911" y="26417"/>
                </a:lnTo>
                <a:lnTo>
                  <a:pt x="304800" y="26540"/>
                </a:lnTo>
                <a:lnTo>
                  <a:pt x="305562" y="26540"/>
                </a:lnTo>
                <a:lnTo>
                  <a:pt x="306451" y="26670"/>
                </a:lnTo>
                <a:lnTo>
                  <a:pt x="307340" y="26799"/>
                </a:lnTo>
                <a:lnTo>
                  <a:pt x="308229" y="26799"/>
                </a:lnTo>
                <a:lnTo>
                  <a:pt x="309118" y="26922"/>
                </a:lnTo>
                <a:lnTo>
                  <a:pt x="310007" y="26922"/>
                </a:lnTo>
                <a:lnTo>
                  <a:pt x="310896" y="27052"/>
                </a:lnTo>
                <a:lnTo>
                  <a:pt x="311785" y="27052"/>
                </a:lnTo>
                <a:lnTo>
                  <a:pt x="312547" y="27175"/>
                </a:lnTo>
                <a:lnTo>
                  <a:pt x="313436" y="27175"/>
                </a:lnTo>
                <a:lnTo>
                  <a:pt x="314325" y="27305"/>
                </a:lnTo>
                <a:lnTo>
                  <a:pt x="315214" y="27305"/>
                </a:lnTo>
                <a:lnTo>
                  <a:pt x="316103" y="27434"/>
                </a:lnTo>
                <a:lnTo>
                  <a:pt x="316992" y="27434"/>
                </a:lnTo>
                <a:lnTo>
                  <a:pt x="317881" y="27557"/>
                </a:lnTo>
                <a:lnTo>
                  <a:pt x="318770" y="27557"/>
                </a:lnTo>
                <a:lnTo>
                  <a:pt x="319532" y="27687"/>
                </a:lnTo>
                <a:lnTo>
                  <a:pt x="320421" y="27687"/>
                </a:lnTo>
                <a:lnTo>
                  <a:pt x="321310" y="27810"/>
                </a:lnTo>
                <a:lnTo>
                  <a:pt x="322199" y="27810"/>
                </a:lnTo>
                <a:lnTo>
                  <a:pt x="323088" y="27940"/>
                </a:lnTo>
                <a:lnTo>
                  <a:pt x="323977" y="27940"/>
                </a:lnTo>
                <a:lnTo>
                  <a:pt x="324866" y="28069"/>
                </a:lnTo>
                <a:lnTo>
                  <a:pt x="325755" y="28069"/>
                </a:lnTo>
                <a:lnTo>
                  <a:pt x="326644" y="28192"/>
                </a:lnTo>
                <a:lnTo>
                  <a:pt x="327406" y="28192"/>
                </a:lnTo>
                <a:lnTo>
                  <a:pt x="328295" y="28322"/>
                </a:lnTo>
                <a:lnTo>
                  <a:pt x="329184" y="28322"/>
                </a:lnTo>
                <a:lnTo>
                  <a:pt x="330073" y="28445"/>
                </a:lnTo>
                <a:lnTo>
                  <a:pt x="330962" y="28575"/>
                </a:lnTo>
                <a:lnTo>
                  <a:pt x="331851" y="28575"/>
                </a:lnTo>
                <a:lnTo>
                  <a:pt x="332740" y="28704"/>
                </a:lnTo>
                <a:lnTo>
                  <a:pt x="333629" y="28704"/>
                </a:lnTo>
                <a:lnTo>
                  <a:pt x="334391" y="28827"/>
                </a:lnTo>
                <a:lnTo>
                  <a:pt x="335280" y="28827"/>
                </a:lnTo>
                <a:lnTo>
                  <a:pt x="336169" y="28957"/>
                </a:lnTo>
                <a:lnTo>
                  <a:pt x="337058" y="28957"/>
                </a:lnTo>
                <a:lnTo>
                  <a:pt x="337947" y="29080"/>
                </a:lnTo>
                <a:lnTo>
                  <a:pt x="338836" y="29080"/>
                </a:lnTo>
                <a:lnTo>
                  <a:pt x="339725" y="29210"/>
                </a:lnTo>
                <a:lnTo>
                  <a:pt x="340614" y="29210"/>
                </a:lnTo>
                <a:lnTo>
                  <a:pt x="341376" y="29339"/>
                </a:lnTo>
                <a:lnTo>
                  <a:pt x="342265" y="29339"/>
                </a:lnTo>
                <a:lnTo>
                  <a:pt x="343154" y="29462"/>
                </a:lnTo>
                <a:lnTo>
                  <a:pt x="344043" y="29462"/>
                </a:lnTo>
                <a:lnTo>
                  <a:pt x="344932" y="29592"/>
                </a:lnTo>
                <a:lnTo>
                  <a:pt x="345821" y="29592"/>
                </a:lnTo>
                <a:lnTo>
                  <a:pt x="346710" y="29715"/>
                </a:lnTo>
                <a:lnTo>
                  <a:pt x="347599" y="29715"/>
                </a:lnTo>
                <a:lnTo>
                  <a:pt x="348361" y="29845"/>
                </a:lnTo>
                <a:lnTo>
                  <a:pt x="349250" y="29845"/>
                </a:lnTo>
                <a:lnTo>
                  <a:pt x="350139" y="29974"/>
                </a:lnTo>
                <a:lnTo>
                  <a:pt x="351028" y="29974"/>
                </a:lnTo>
                <a:lnTo>
                  <a:pt x="351917" y="30097"/>
                </a:lnTo>
                <a:lnTo>
                  <a:pt x="352806" y="30097"/>
                </a:lnTo>
                <a:lnTo>
                  <a:pt x="353695" y="30227"/>
                </a:lnTo>
                <a:lnTo>
                  <a:pt x="354584" y="30227"/>
                </a:lnTo>
                <a:lnTo>
                  <a:pt x="355346" y="30350"/>
                </a:lnTo>
                <a:lnTo>
                  <a:pt x="356235" y="30350"/>
                </a:lnTo>
                <a:lnTo>
                  <a:pt x="357124" y="30480"/>
                </a:lnTo>
                <a:lnTo>
                  <a:pt x="358013" y="30480"/>
                </a:lnTo>
                <a:lnTo>
                  <a:pt x="358902" y="30609"/>
                </a:lnTo>
                <a:lnTo>
                  <a:pt x="359791" y="30609"/>
                </a:lnTo>
                <a:lnTo>
                  <a:pt x="360680" y="30732"/>
                </a:lnTo>
                <a:lnTo>
                  <a:pt x="361569" y="30732"/>
                </a:lnTo>
                <a:lnTo>
                  <a:pt x="362331" y="30862"/>
                </a:lnTo>
                <a:lnTo>
                  <a:pt x="363220" y="30862"/>
                </a:lnTo>
                <a:lnTo>
                  <a:pt x="364109" y="30985"/>
                </a:lnTo>
                <a:lnTo>
                  <a:pt x="364998" y="30985"/>
                </a:lnTo>
                <a:lnTo>
                  <a:pt x="365887" y="31115"/>
                </a:lnTo>
                <a:lnTo>
                  <a:pt x="366776" y="31115"/>
                </a:lnTo>
                <a:lnTo>
                  <a:pt x="367665" y="31244"/>
                </a:lnTo>
                <a:lnTo>
                  <a:pt x="368554" y="31244"/>
                </a:lnTo>
                <a:lnTo>
                  <a:pt x="369316" y="31367"/>
                </a:lnTo>
                <a:lnTo>
                  <a:pt x="370205" y="31367"/>
                </a:lnTo>
                <a:lnTo>
                  <a:pt x="371094" y="31497"/>
                </a:lnTo>
                <a:lnTo>
                  <a:pt x="371983" y="31497"/>
                </a:lnTo>
                <a:lnTo>
                  <a:pt x="372872" y="31620"/>
                </a:lnTo>
                <a:lnTo>
                  <a:pt x="373761" y="31620"/>
                </a:lnTo>
                <a:lnTo>
                  <a:pt x="374650" y="31750"/>
                </a:lnTo>
                <a:lnTo>
                  <a:pt x="375539" y="31750"/>
                </a:lnTo>
                <a:lnTo>
                  <a:pt x="376301" y="31879"/>
                </a:lnTo>
                <a:lnTo>
                  <a:pt x="377190" y="31879"/>
                </a:lnTo>
                <a:lnTo>
                  <a:pt x="378079" y="32002"/>
                </a:lnTo>
                <a:lnTo>
                  <a:pt x="378968" y="32002"/>
                </a:lnTo>
                <a:lnTo>
                  <a:pt x="379857" y="32132"/>
                </a:lnTo>
                <a:lnTo>
                  <a:pt x="380746" y="32132"/>
                </a:lnTo>
                <a:lnTo>
                  <a:pt x="381635" y="32255"/>
                </a:lnTo>
                <a:lnTo>
                  <a:pt x="382524" y="32255"/>
                </a:lnTo>
                <a:lnTo>
                  <a:pt x="383413" y="32385"/>
                </a:lnTo>
                <a:lnTo>
                  <a:pt x="384175" y="32385"/>
                </a:lnTo>
                <a:lnTo>
                  <a:pt x="385064" y="32514"/>
                </a:lnTo>
                <a:lnTo>
                  <a:pt x="385953" y="32514"/>
                </a:lnTo>
                <a:lnTo>
                  <a:pt x="386842" y="32637"/>
                </a:lnTo>
                <a:lnTo>
                  <a:pt x="387731" y="32637"/>
                </a:lnTo>
                <a:lnTo>
                  <a:pt x="388620" y="32767"/>
                </a:lnTo>
                <a:lnTo>
                  <a:pt x="389509" y="32767"/>
                </a:lnTo>
                <a:lnTo>
                  <a:pt x="390398" y="32890"/>
                </a:lnTo>
                <a:lnTo>
                  <a:pt x="391160" y="32890"/>
                </a:lnTo>
                <a:lnTo>
                  <a:pt x="392049" y="33020"/>
                </a:lnTo>
                <a:lnTo>
                  <a:pt x="392938" y="33020"/>
                </a:lnTo>
                <a:lnTo>
                  <a:pt x="393827" y="33149"/>
                </a:lnTo>
                <a:lnTo>
                  <a:pt x="394716" y="33149"/>
                </a:lnTo>
                <a:lnTo>
                  <a:pt x="395605" y="33272"/>
                </a:lnTo>
                <a:lnTo>
                  <a:pt x="396494" y="33272"/>
                </a:lnTo>
                <a:lnTo>
                  <a:pt x="397383" y="33402"/>
                </a:lnTo>
                <a:lnTo>
                  <a:pt x="399034" y="33402"/>
                </a:lnTo>
                <a:lnTo>
                  <a:pt x="399923" y="33525"/>
                </a:lnTo>
                <a:lnTo>
                  <a:pt x="400812" y="33525"/>
                </a:lnTo>
                <a:lnTo>
                  <a:pt x="401701" y="33655"/>
                </a:lnTo>
                <a:lnTo>
                  <a:pt x="402590" y="33655"/>
                </a:lnTo>
                <a:lnTo>
                  <a:pt x="403479" y="33784"/>
                </a:lnTo>
                <a:lnTo>
                  <a:pt x="404368" y="33784"/>
                </a:lnTo>
                <a:lnTo>
                  <a:pt x="405130" y="33907"/>
                </a:lnTo>
                <a:lnTo>
                  <a:pt x="406019" y="33907"/>
                </a:lnTo>
                <a:lnTo>
                  <a:pt x="406908" y="34037"/>
                </a:lnTo>
                <a:lnTo>
                  <a:pt x="407797" y="34037"/>
                </a:lnTo>
                <a:lnTo>
                  <a:pt x="408686" y="34160"/>
                </a:lnTo>
                <a:lnTo>
                  <a:pt x="409575" y="34160"/>
                </a:lnTo>
                <a:lnTo>
                  <a:pt x="410464" y="34290"/>
                </a:lnTo>
                <a:lnTo>
                  <a:pt x="411353" y="34290"/>
                </a:lnTo>
                <a:lnTo>
                  <a:pt x="412115" y="34419"/>
                </a:lnTo>
                <a:lnTo>
                  <a:pt x="413004" y="34419"/>
                </a:lnTo>
                <a:lnTo>
                  <a:pt x="413893" y="34542"/>
                </a:lnTo>
                <a:lnTo>
                  <a:pt x="414782" y="34542"/>
                </a:lnTo>
                <a:lnTo>
                  <a:pt x="415671" y="34672"/>
                </a:lnTo>
                <a:lnTo>
                  <a:pt x="416560" y="34672"/>
                </a:lnTo>
                <a:lnTo>
                  <a:pt x="417449" y="34795"/>
                </a:lnTo>
                <a:lnTo>
                  <a:pt x="418338" y="34795"/>
                </a:lnTo>
                <a:lnTo>
                  <a:pt x="419100" y="34925"/>
                </a:lnTo>
                <a:lnTo>
                  <a:pt x="419989" y="34925"/>
                </a:lnTo>
                <a:lnTo>
                  <a:pt x="420878" y="35054"/>
                </a:lnTo>
                <a:lnTo>
                  <a:pt x="422656" y="35054"/>
                </a:lnTo>
                <a:lnTo>
                  <a:pt x="423545" y="35177"/>
                </a:lnTo>
                <a:lnTo>
                  <a:pt x="424434" y="35177"/>
                </a:lnTo>
                <a:lnTo>
                  <a:pt x="425323" y="35307"/>
                </a:lnTo>
                <a:lnTo>
                  <a:pt x="426085" y="35307"/>
                </a:lnTo>
                <a:lnTo>
                  <a:pt x="426974" y="35430"/>
                </a:lnTo>
                <a:lnTo>
                  <a:pt x="427863" y="35430"/>
                </a:lnTo>
                <a:lnTo>
                  <a:pt x="428752" y="35560"/>
                </a:lnTo>
                <a:lnTo>
                  <a:pt x="429641" y="35560"/>
                </a:lnTo>
                <a:lnTo>
                  <a:pt x="430530" y="35689"/>
                </a:lnTo>
                <a:lnTo>
                  <a:pt x="431419" y="35689"/>
                </a:lnTo>
                <a:lnTo>
                  <a:pt x="432308" y="35812"/>
                </a:lnTo>
                <a:lnTo>
                  <a:pt x="433070" y="35812"/>
                </a:lnTo>
                <a:lnTo>
                  <a:pt x="433959" y="35942"/>
                </a:lnTo>
                <a:lnTo>
                  <a:pt x="434848" y="35942"/>
                </a:lnTo>
                <a:lnTo>
                  <a:pt x="435737" y="36065"/>
                </a:lnTo>
                <a:lnTo>
                  <a:pt x="436626" y="3606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4" name="object 74"/>
          <p:cNvSpPr/>
          <p:nvPr/>
        </p:nvSpPr>
        <p:spPr>
          <a:xfrm>
            <a:off x="5093971" y="2407175"/>
            <a:ext cx="1985097" cy="882361"/>
          </a:xfrm>
          <a:custGeom>
            <a:avLst/>
            <a:gdLst/>
            <a:ahLst/>
            <a:cxnLst/>
            <a:rect l="l" t="t" r="r" b="b"/>
            <a:pathLst>
              <a:path w="2911475" h="1294129">
                <a:moveTo>
                  <a:pt x="0" y="0"/>
                </a:moveTo>
                <a:lnTo>
                  <a:pt x="5838" y="127"/>
                </a:lnTo>
                <a:lnTo>
                  <a:pt x="11682" y="254"/>
                </a:lnTo>
                <a:lnTo>
                  <a:pt x="17527" y="508"/>
                </a:lnTo>
                <a:lnTo>
                  <a:pt x="58290" y="4699"/>
                </a:lnTo>
                <a:lnTo>
                  <a:pt x="81532" y="9144"/>
                </a:lnTo>
                <a:lnTo>
                  <a:pt x="87377" y="10414"/>
                </a:lnTo>
                <a:lnTo>
                  <a:pt x="93215" y="11811"/>
                </a:lnTo>
                <a:lnTo>
                  <a:pt x="99060" y="13335"/>
                </a:lnTo>
                <a:lnTo>
                  <a:pt x="104898" y="14986"/>
                </a:lnTo>
                <a:lnTo>
                  <a:pt x="110742" y="16637"/>
                </a:lnTo>
                <a:lnTo>
                  <a:pt x="139823" y="26416"/>
                </a:lnTo>
                <a:lnTo>
                  <a:pt x="145667" y="28575"/>
                </a:lnTo>
                <a:lnTo>
                  <a:pt x="186437" y="46228"/>
                </a:lnTo>
                <a:lnTo>
                  <a:pt x="209673" y="58039"/>
                </a:lnTo>
                <a:lnTo>
                  <a:pt x="215517" y="61087"/>
                </a:lnTo>
                <a:lnTo>
                  <a:pt x="221362" y="64389"/>
                </a:lnTo>
                <a:lnTo>
                  <a:pt x="227077" y="67564"/>
                </a:lnTo>
                <a:lnTo>
                  <a:pt x="232915" y="70993"/>
                </a:lnTo>
                <a:lnTo>
                  <a:pt x="238760" y="74295"/>
                </a:lnTo>
                <a:lnTo>
                  <a:pt x="244598" y="77851"/>
                </a:lnTo>
                <a:lnTo>
                  <a:pt x="250442" y="81407"/>
                </a:lnTo>
                <a:lnTo>
                  <a:pt x="285367" y="103886"/>
                </a:lnTo>
                <a:lnTo>
                  <a:pt x="291212" y="107823"/>
                </a:lnTo>
                <a:lnTo>
                  <a:pt x="297050" y="111887"/>
                </a:lnTo>
                <a:lnTo>
                  <a:pt x="302765" y="115951"/>
                </a:lnTo>
                <a:lnTo>
                  <a:pt x="308610" y="120142"/>
                </a:lnTo>
                <a:lnTo>
                  <a:pt x="314448" y="124333"/>
                </a:lnTo>
                <a:lnTo>
                  <a:pt x="320292" y="128524"/>
                </a:lnTo>
                <a:lnTo>
                  <a:pt x="326137" y="132842"/>
                </a:lnTo>
                <a:lnTo>
                  <a:pt x="331975" y="137160"/>
                </a:lnTo>
                <a:lnTo>
                  <a:pt x="337820" y="141478"/>
                </a:lnTo>
                <a:lnTo>
                  <a:pt x="343535" y="145923"/>
                </a:lnTo>
                <a:lnTo>
                  <a:pt x="349373" y="150368"/>
                </a:lnTo>
                <a:lnTo>
                  <a:pt x="355217" y="154940"/>
                </a:lnTo>
                <a:lnTo>
                  <a:pt x="361062" y="159512"/>
                </a:lnTo>
                <a:lnTo>
                  <a:pt x="366900" y="164084"/>
                </a:lnTo>
                <a:lnTo>
                  <a:pt x="372745" y="168783"/>
                </a:lnTo>
                <a:lnTo>
                  <a:pt x="378460" y="173355"/>
                </a:lnTo>
                <a:lnTo>
                  <a:pt x="384298" y="178181"/>
                </a:lnTo>
                <a:lnTo>
                  <a:pt x="390142" y="182880"/>
                </a:lnTo>
                <a:lnTo>
                  <a:pt x="395987" y="187706"/>
                </a:lnTo>
                <a:lnTo>
                  <a:pt x="401825" y="192532"/>
                </a:lnTo>
                <a:lnTo>
                  <a:pt x="407670" y="197358"/>
                </a:lnTo>
                <a:lnTo>
                  <a:pt x="413508" y="202184"/>
                </a:lnTo>
                <a:lnTo>
                  <a:pt x="419223" y="207137"/>
                </a:lnTo>
                <a:lnTo>
                  <a:pt x="425067" y="212090"/>
                </a:lnTo>
                <a:lnTo>
                  <a:pt x="430912" y="217043"/>
                </a:lnTo>
                <a:lnTo>
                  <a:pt x="436750" y="222123"/>
                </a:lnTo>
                <a:lnTo>
                  <a:pt x="442595" y="227076"/>
                </a:lnTo>
                <a:lnTo>
                  <a:pt x="448433" y="232156"/>
                </a:lnTo>
                <a:lnTo>
                  <a:pt x="454148" y="237236"/>
                </a:lnTo>
                <a:lnTo>
                  <a:pt x="459992" y="242316"/>
                </a:lnTo>
                <a:lnTo>
                  <a:pt x="465837" y="247523"/>
                </a:lnTo>
                <a:lnTo>
                  <a:pt x="471675" y="252603"/>
                </a:lnTo>
                <a:lnTo>
                  <a:pt x="477520" y="257810"/>
                </a:lnTo>
                <a:lnTo>
                  <a:pt x="483358" y="263017"/>
                </a:lnTo>
                <a:lnTo>
                  <a:pt x="489202" y="268224"/>
                </a:lnTo>
                <a:lnTo>
                  <a:pt x="494917" y="273431"/>
                </a:lnTo>
                <a:lnTo>
                  <a:pt x="500762" y="278638"/>
                </a:lnTo>
                <a:lnTo>
                  <a:pt x="506600" y="283845"/>
                </a:lnTo>
                <a:lnTo>
                  <a:pt x="512445" y="289179"/>
                </a:lnTo>
                <a:lnTo>
                  <a:pt x="518283" y="294386"/>
                </a:lnTo>
                <a:lnTo>
                  <a:pt x="524127" y="299720"/>
                </a:lnTo>
                <a:lnTo>
                  <a:pt x="529842" y="304927"/>
                </a:lnTo>
                <a:lnTo>
                  <a:pt x="535687" y="310261"/>
                </a:lnTo>
                <a:lnTo>
                  <a:pt x="541525" y="315595"/>
                </a:lnTo>
                <a:lnTo>
                  <a:pt x="547370" y="320929"/>
                </a:lnTo>
                <a:lnTo>
                  <a:pt x="553208" y="326263"/>
                </a:lnTo>
                <a:lnTo>
                  <a:pt x="559052" y="331597"/>
                </a:lnTo>
                <a:lnTo>
                  <a:pt x="564897" y="336931"/>
                </a:lnTo>
                <a:lnTo>
                  <a:pt x="570612" y="342265"/>
                </a:lnTo>
                <a:lnTo>
                  <a:pt x="576450" y="347596"/>
                </a:lnTo>
                <a:lnTo>
                  <a:pt x="582295" y="352935"/>
                </a:lnTo>
                <a:lnTo>
                  <a:pt x="588133" y="358268"/>
                </a:lnTo>
                <a:lnTo>
                  <a:pt x="593977" y="363601"/>
                </a:lnTo>
                <a:lnTo>
                  <a:pt x="599822" y="368933"/>
                </a:lnTo>
                <a:lnTo>
                  <a:pt x="605537" y="374266"/>
                </a:lnTo>
                <a:lnTo>
                  <a:pt x="611375" y="379605"/>
                </a:lnTo>
                <a:lnTo>
                  <a:pt x="617220" y="384938"/>
                </a:lnTo>
                <a:lnTo>
                  <a:pt x="623058" y="390400"/>
                </a:lnTo>
                <a:lnTo>
                  <a:pt x="628902" y="395733"/>
                </a:lnTo>
                <a:lnTo>
                  <a:pt x="634747" y="401066"/>
                </a:lnTo>
                <a:lnTo>
                  <a:pt x="640585" y="406275"/>
                </a:lnTo>
                <a:lnTo>
                  <a:pt x="646300" y="411608"/>
                </a:lnTo>
                <a:lnTo>
                  <a:pt x="652145" y="416941"/>
                </a:lnTo>
                <a:lnTo>
                  <a:pt x="657983" y="422273"/>
                </a:lnTo>
                <a:lnTo>
                  <a:pt x="663827" y="427606"/>
                </a:lnTo>
                <a:lnTo>
                  <a:pt x="669672" y="432816"/>
                </a:lnTo>
                <a:lnTo>
                  <a:pt x="675510" y="438148"/>
                </a:lnTo>
                <a:lnTo>
                  <a:pt x="681225" y="443481"/>
                </a:lnTo>
                <a:lnTo>
                  <a:pt x="687070" y="448691"/>
                </a:lnTo>
                <a:lnTo>
                  <a:pt x="692908" y="453900"/>
                </a:lnTo>
                <a:lnTo>
                  <a:pt x="698752" y="459233"/>
                </a:lnTo>
                <a:lnTo>
                  <a:pt x="704597" y="464436"/>
                </a:lnTo>
                <a:lnTo>
                  <a:pt x="710435" y="469646"/>
                </a:lnTo>
                <a:lnTo>
                  <a:pt x="716280" y="474855"/>
                </a:lnTo>
                <a:lnTo>
                  <a:pt x="721995" y="480058"/>
                </a:lnTo>
                <a:lnTo>
                  <a:pt x="727833" y="485268"/>
                </a:lnTo>
                <a:lnTo>
                  <a:pt x="733677" y="490471"/>
                </a:lnTo>
                <a:lnTo>
                  <a:pt x="739522" y="495551"/>
                </a:lnTo>
                <a:lnTo>
                  <a:pt x="745360" y="500761"/>
                </a:lnTo>
                <a:lnTo>
                  <a:pt x="751205" y="505841"/>
                </a:lnTo>
                <a:lnTo>
                  <a:pt x="756920" y="510921"/>
                </a:lnTo>
                <a:lnTo>
                  <a:pt x="762758" y="516001"/>
                </a:lnTo>
                <a:lnTo>
                  <a:pt x="768602" y="521081"/>
                </a:lnTo>
                <a:lnTo>
                  <a:pt x="774447" y="526161"/>
                </a:lnTo>
                <a:lnTo>
                  <a:pt x="780285" y="531241"/>
                </a:lnTo>
                <a:lnTo>
                  <a:pt x="786130" y="536191"/>
                </a:lnTo>
                <a:lnTo>
                  <a:pt x="791968" y="541271"/>
                </a:lnTo>
                <a:lnTo>
                  <a:pt x="797683" y="546228"/>
                </a:lnTo>
                <a:lnTo>
                  <a:pt x="803527" y="551178"/>
                </a:lnTo>
                <a:lnTo>
                  <a:pt x="809372" y="556135"/>
                </a:lnTo>
                <a:lnTo>
                  <a:pt x="815210" y="561086"/>
                </a:lnTo>
                <a:lnTo>
                  <a:pt x="821053" y="566036"/>
                </a:lnTo>
                <a:lnTo>
                  <a:pt x="826895" y="570863"/>
                </a:lnTo>
                <a:lnTo>
                  <a:pt x="832610" y="575820"/>
                </a:lnTo>
                <a:lnTo>
                  <a:pt x="838452" y="580641"/>
                </a:lnTo>
                <a:lnTo>
                  <a:pt x="844294" y="585468"/>
                </a:lnTo>
                <a:lnTo>
                  <a:pt x="850136" y="590296"/>
                </a:lnTo>
                <a:lnTo>
                  <a:pt x="855978" y="595123"/>
                </a:lnTo>
                <a:lnTo>
                  <a:pt x="861820" y="599821"/>
                </a:lnTo>
                <a:lnTo>
                  <a:pt x="867662" y="604648"/>
                </a:lnTo>
                <a:lnTo>
                  <a:pt x="873377" y="609346"/>
                </a:lnTo>
                <a:lnTo>
                  <a:pt x="879219" y="614043"/>
                </a:lnTo>
                <a:lnTo>
                  <a:pt x="885061" y="618741"/>
                </a:lnTo>
                <a:lnTo>
                  <a:pt x="890903" y="623445"/>
                </a:lnTo>
                <a:lnTo>
                  <a:pt x="896745" y="628143"/>
                </a:lnTo>
                <a:lnTo>
                  <a:pt x="902587" y="632711"/>
                </a:lnTo>
                <a:lnTo>
                  <a:pt x="908302" y="637286"/>
                </a:lnTo>
                <a:lnTo>
                  <a:pt x="914144" y="641860"/>
                </a:lnTo>
                <a:lnTo>
                  <a:pt x="919986" y="646428"/>
                </a:lnTo>
                <a:lnTo>
                  <a:pt x="925828" y="651003"/>
                </a:lnTo>
                <a:lnTo>
                  <a:pt x="931670" y="655571"/>
                </a:lnTo>
                <a:lnTo>
                  <a:pt x="937512" y="660016"/>
                </a:lnTo>
                <a:lnTo>
                  <a:pt x="943354" y="664461"/>
                </a:lnTo>
                <a:lnTo>
                  <a:pt x="949069" y="668906"/>
                </a:lnTo>
                <a:lnTo>
                  <a:pt x="954911" y="673351"/>
                </a:lnTo>
                <a:lnTo>
                  <a:pt x="960753" y="677796"/>
                </a:lnTo>
                <a:lnTo>
                  <a:pt x="966595" y="682118"/>
                </a:lnTo>
                <a:lnTo>
                  <a:pt x="972437" y="686433"/>
                </a:lnTo>
                <a:lnTo>
                  <a:pt x="978279" y="690755"/>
                </a:lnTo>
                <a:lnTo>
                  <a:pt x="983994" y="695071"/>
                </a:lnTo>
                <a:lnTo>
                  <a:pt x="989836" y="699386"/>
                </a:lnTo>
                <a:lnTo>
                  <a:pt x="995678" y="703708"/>
                </a:lnTo>
                <a:lnTo>
                  <a:pt x="1001520" y="707900"/>
                </a:lnTo>
                <a:lnTo>
                  <a:pt x="1007362" y="712086"/>
                </a:lnTo>
                <a:lnTo>
                  <a:pt x="1013204" y="716278"/>
                </a:lnTo>
                <a:lnTo>
                  <a:pt x="1019046" y="720471"/>
                </a:lnTo>
                <a:lnTo>
                  <a:pt x="1024761" y="724663"/>
                </a:lnTo>
                <a:lnTo>
                  <a:pt x="1030603" y="728726"/>
                </a:lnTo>
                <a:lnTo>
                  <a:pt x="1036445" y="732918"/>
                </a:lnTo>
                <a:lnTo>
                  <a:pt x="1042287" y="736981"/>
                </a:lnTo>
                <a:lnTo>
                  <a:pt x="1048129" y="741043"/>
                </a:lnTo>
                <a:lnTo>
                  <a:pt x="1053971" y="744983"/>
                </a:lnTo>
                <a:lnTo>
                  <a:pt x="1059686" y="749046"/>
                </a:lnTo>
                <a:lnTo>
                  <a:pt x="1065528" y="752985"/>
                </a:lnTo>
                <a:lnTo>
                  <a:pt x="1071370" y="756918"/>
                </a:lnTo>
                <a:lnTo>
                  <a:pt x="1077212" y="760858"/>
                </a:lnTo>
                <a:lnTo>
                  <a:pt x="1083054" y="764791"/>
                </a:lnTo>
                <a:lnTo>
                  <a:pt x="1088896" y="768731"/>
                </a:lnTo>
                <a:lnTo>
                  <a:pt x="1094738" y="772541"/>
                </a:lnTo>
                <a:lnTo>
                  <a:pt x="1100453" y="776480"/>
                </a:lnTo>
                <a:lnTo>
                  <a:pt x="1106295" y="780290"/>
                </a:lnTo>
                <a:lnTo>
                  <a:pt x="1112137" y="784100"/>
                </a:lnTo>
                <a:lnTo>
                  <a:pt x="1117979" y="787781"/>
                </a:lnTo>
                <a:lnTo>
                  <a:pt x="1123821" y="791591"/>
                </a:lnTo>
                <a:lnTo>
                  <a:pt x="1129663" y="795271"/>
                </a:lnTo>
                <a:lnTo>
                  <a:pt x="1135378" y="799081"/>
                </a:lnTo>
                <a:lnTo>
                  <a:pt x="1141220" y="802768"/>
                </a:lnTo>
                <a:lnTo>
                  <a:pt x="1147062" y="806325"/>
                </a:lnTo>
                <a:lnTo>
                  <a:pt x="1152904" y="810006"/>
                </a:lnTo>
                <a:lnTo>
                  <a:pt x="1158746" y="813686"/>
                </a:lnTo>
                <a:lnTo>
                  <a:pt x="1164588" y="817243"/>
                </a:lnTo>
                <a:lnTo>
                  <a:pt x="1170430" y="820801"/>
                </a:lnTo>
                <a:lnTo>
                  <a:pt x="1176145" y="824358"/>
                </a:lnTo>
                <a:lnTo>
                  <a:pt x="1181987" y="827915"/>
                </a:lnTo>
                <a:lnTo>
                  <a:pt x="1187829" y="831343"/>
                </a:lnTo>
                <a:lnTo>
                  <a:pt x="1193671" y="834900"/>
                </a:lnTo>
                <a:lnTo>
                  <a:pt x="1199513" y="838328"/>
                </a:lnTo>
                <a:lnTo>
                  <a:pt x="1205355" y="841756"/>
                </a:lnTo>
                <a:lnTo>
                  <a:pt x="1211070" y="845183"/>
                </a:lnTo>
                <a:lnTo>
                  <a:pt x="1216912" y="848611"/>
                </a:lnTo>
                <a:lnTo>
                  <a:pt x="1222754" y="851916"/>
                </a:lnTo>
                <a:lnTo>
                  <a:pt x="1228596" y="855343"/>
                </a:lnTo>
                <a:lnTo>
                  <a:pt x="1234438" y="858648"/>
                </a:lnTo>
                <a:lnTo>
                  <a:pt x="1240280" y="861946"/>
                </a:lnTo>
                <a:lnTo>
                  <a:pt x="1246122" y="865251"/>
                </a:lnTo>
                <a:lnTo>
                  <a:pt x="1251837" y="868555"/>
                </a:lnTo>
                <a:lnTo>
                  <a:pt x="1257679" y="871730"/>
                </a:lnTo>
                <a:lnTo>
                  <a:pt x="1263521" y="875028"/>
                </a:lnTo>
                <a:lnTo>
                  <a:pt x="1269363" y="878203"/>
                </a:lnTo>
                <a:lnTo>
                  <a:pt x="1275205" y="881378"/>
                </a:lnTo>
                <a:lnTo>
                  <a:pt x="1281047" y="884553"/>
                </a:lnTo>
                <a:lnTo>
                  <a:pt x="1286762" y="887728"/>
                </a:lnTo>
                <a:lnTo>
                  <a:pt x="1292604" y="890780"/>
                </a:lnTo>
                <a:lnTo>
                  <a:pt x="1298446" y="893955"/>
                </a:lnTo>
                <a:lnTo>
                  <a:pt x="1304288" y="897001"/>
                </a:lnTo>
                <a:lnTo>
                  <a:pt x="1310130" y="900046"/>
                </a:lnTo>
                <a:lnTo>
                  <a:pt x="1315972" y="903098"/>
                </a:lnTo>
                <a:lnTo>
                  <a:pt x="1321814" y="906143"/>
                </a:lnTo>
                <a:lnTo>
                  <a:pt x="1327529" y="909195"/>
                </a:lnTo>
                <a:lnTo>
                  <a:pt x="1333371" y="912111"/>
                </a:lnTo>
                <a:lnTo>
                  <a:pt x="1339213" y="915033"/>
                </a:lnTo>
                <a:lnTo>
                  <a:pt x="1345055" y="918085"/>
                </a:lnTo>
                <a:lnTo>
                  <a:pt x="1350897" y="921001"/>
                </a:lnTo>
                <a:lnTo>
                  <a:pt x="1356739" y="923923"/>
                </a:lnTo>
                <a:lnTo>
                  <a:pt x="1362454" y="926716"/>
                </a:lnTo>
                <a:lnTo>
                  <a:pt x="1368296" y="929638"/>
                </a:lnTo>
                <a:lnTo>
                  <a:pt x="1374138" y="932431"/>
                </a:lnTo>
                <a:lnTo>
                  <a:pt x="1379980" y="935353"/>
                </a:lnTo>
                <a:lnTo>
                  <a:pt x="1385822" y="938146"/>
                </a:lnTo>
                <a:lnTo>
                  <a:pt x="1391664" y="940945"/>
                </a:lnTo>
                <a:lnTo>
                  <a:pt x="1397506" y="943738"/>
                </a:lnTo>
                <a:lnTo>
                  <a:pt x="1403221" y="946401"/>
                </a:lnTo>
                <a:lnTo>
                  <a:pt x="1409063" y="949200"/>
                </a:lnTo>
                <a:lnTo>
                  <a:pt x="1414905" y="951863"/>
                </a:lnTo>
                <a:lnTo>
                  <a:pt x="1420747" y="954656"/>
                </a:lnTo>
                <a:lnTo>
                  <a:pt x="1426589" y="957326"/>
                </a:lnTo>
                <a:lnTo>
                  <a:pt x="1432431" y="959995"/>
                </a:lnTo>
                <a:lnTo>
                  <a:pt x="1438146" y="962658"/>
                </a:lnTo>
                <a:lnTo>
                  <a:pt x="1443988" y="965198"/>
                </a:lnTo>
                <a:lnTo>
                  <a:pt x="1449830" y="967868"/>
                </a:lnTo>
                <a:lnTo>
                  <a:pt x="1455672" y="970408"/>
                </a:lnTo>
                <a:lnTo>
                  <a:pt x="1461514" y="973071"/>
                </a:lnTo>
                <a:lnTo>
                  <a:pt x="1467356" y="975611"/>
                </a:lnTo>
                <a:lnTo>
                  <a:pt x="1473198" y="978151"/>
                </a:lnTo>
                <a:lnTo>
                  <a:pt x="1478913" y="980691"/>
                </a:lnTo>
                <a:lnTo>
                  <a:pt x="1484755" y="983231"/>
                </a:lnTo>
                <a:lnTo>
                  <a:pt x="1490597" y="985648"/>
                </a:lnTo>
                <a:lnTo>
                  <a:pt x="1496439" y="988188"/>
                </a:lnTo>
                <a:lnTo>
                  <a:pt x="1502281" y="990598"/>
                </a:lnTo>
                <a:lnTo>
                  <a:pt x="1508123" y="993015"/>
                </a:lnTo>
                <a:lnTo>
                  <a:pt x="1513838" y="995426"/>
                </a:lnTo>
                <a:lnTo>
                  <a:pt x="1519680" y="997836"/>
                </a:lnTo>
                <a:lnTo>
                  <a:pt x="1525522" y="1000253"/>
                </a:lnTo>
                <a:lnTo>
                  <a:pt x="1531364" y="1002663"/>
                </a:lnTo>
                <a:lnTo>
                  <a:pt x="1537206" y="1005080"/>
                </a:lnTo>
                <a:lnTo>
                  <a:pt x="1543048" y="1007361"/>
                </a:lnTo>
                <a:lnTo>
                  <a:pt x="1548890" y="1009778"/>
                </a:lnTo>
                <a:lnTo>
                  <a:pt x="1554605" y="1012065"/>
                </a:lnTo>
                <a:lnTo>
                  <a:pt x="1560447" y="1014346"/>
                </a:lnTo>
                <a:lnTo>
                  <a:pt x="1566289" y="1016633"/>
                </a:lnTo>
                <a:lnTo>
                  <a:pt x="1572131" y="1018921"/>
                </a:lnTo>
                <a:lnTo>
                  <a:pt x="1577973" y="1021208"/>
                </a:lnTo>
                <a:lnTo>
                  <a:pt x="1583815" y="1023366"/>
                </a:lnTo>
                <a:lnTo>
                  <a:pt x="1589530" y="1025653"/>
                </a:lnTo>
                <a:lnTo>
                  <a:pt x="1595372" y="1027811"/>
                </a:lnTo>
                <a:lnTo>
                  <a:pt x="1601214" y="1030098"/>
                </a:lnTo>
                <a:lnTo>
                  <a:pt x="1607056" y="1032256"/>
                </a:lnTo>
                <a:lnTo>
                  <a:pt x="1612898" y="1034413"/>
                </a:lnTo>
                <a:lnTo>
                  <a:pt x="1618740" y="1036571"/>
                </a:lnTo>
                <a:lnTo>
                  <a:pt x="1624582" y="1038735"/>
                </a:lnTo>
                <a:lnTo>
                  <a:pt x="1630297" y="1040763"/>
                </a:lnTo>
                <a:lnTo>
                  <a:pt x="1636139" y="1042921"/>
                </a:lnTo>
                <a:lnTo>
                  <a:pt x="1641981" y="1044956"/>
                </a:lnTo>
                <a:lnTo>
                  <a:pt x="1647823" y="1047113"/>
                </a:lnTo>
                <a:lnTo>
                  <a:pt x="1653665" y="1049148"/>
                </a:lnTo>
                <a:lnTo>
                  <a:pt x="1659507" y="1051176"/>
                </a:lnTo>
                <a:lnTo>
                  <a:pt x="1665222" y="1053211"/>
                </a:lnTo>
                <a:lnTo>
                  <a:pt x="1671064" y="1055245"/>
                </a:lnTo>
                <a:lnTo>
                  <a:pt x="1676906" y="1057273"/>
                </a:lnTo>
                <a:lnTo>
                  <a:pt x="1682748" y="1059308"/>
                </a:lnTo>
                <a:lnTo>
                  <a:pt x="1688590" y="1061336"/>
                </a:lnTo>
                <a:lnTo>
                  <a:pt x="1694432" y="1063241"/>
                </a:lnTo>
                <a:lnTo>
                  <a:pt x="1700274" y="1065276"/>
                </a:lnTo>
                <a:lnTo>
                  <a:pt x="1705989" y="1067181"/>
                </a:lnTo>
                <a:lnTo>
                  <a:pt x="1711831" y="1069086"/>
                </a:lnTo>
                <a:lnTo>
                  <a:pt x="1717673" y="1071120"/>
                </a:lnTo>
                <a:lnTo>
                  <a:pt x="1723515" y="1073025"/>
                </a:lnTo>
                <a:lnTo>
                  <a:pt x="1729357" y="1074930"/>
                </a:lnTo>
                <a:lnTo>
                  <a:pt x="1735199" y="1076706"/>
                </a:lnTo>
                <a:lnTo>
                  <a:pt x="1740914" y="1078611"/>
                </a:lnTo>
                <a:lnTo>
                  <a:pt x="1746756" y="1080516"/>
                </a:lnTo>
                <a:lnTo>
                  <a:pt x="1752598" y="1082291"/>
                </a:lnTo>
                <a:lnTo>
                  <a:pt x="1758440" y="1084196"/>
                </a:lnTo>
                <a:lnTo>
                  <a:pt x="1764282" y="1085978"/>
                </a:lnTo>
                <a:lnTo>
                  <a:pt x="1770124" y="1087883"/>
                </a:lnTo>
                <a:lnTo>
                  <a:pt x="1775966" y="1089658"/>
                </a:lnTo>
                <a:lnTo>
                  <a:pt x="1781681" y="1091440"/>
                </a:lnTo>
                <a:lnTo>
                  <a:pt x="1787523" y="1093216"/>
                </a:lnTo>
                <a:lnTo>
                  <a:pt x="1793365" y="1094991"/>
                </a:lnTo>
                <a:lnTo>
                  <a:pt x="1799207" y="1096773"/>
                </a:lnTo>
                <a:lnTo>
                  <a:pt x="1805049" y="1098425"/>
                </a:lnTo>
                <a:lnTo>
                  <a:pt x="1810891" y="1100201"/>
                </a:lnTo>
                <a:lnTo>
                  <a:pt x="1816606" y="1101976"/>
                </a:lnTo>
                <a:lnTo>
                  <a:pt x="1822448" y="1103628"/>
                </a:lnTo>
                <a:lnTo>
                  <a:pt x="1828290" y="1105281"/>
                </a:lnTo>
                <a:lnTo>
                  <a:pt x="1834132" y="1107056"/>
                </a:lnTo>
                <a:lnTo>
                  <a:pt x="1839974" y="1108708"/>
                </a:lnTo>
                <a:lnTo>
                  <a:pt x="1845816" y="1110361"/>
                </a:lnTo>
                <a:lnTo>
                  <a:pt x="1851658" y="1112013"/>
                </a:lnTo>
                <a:lnTo>
                  <a:pt x="1857373" y="1113665"/>
                </a:lnTo>
                <a:lnTo>
                  <a:pt x="1863215" y="1115311"/>
                </a:lnTo>
                <a:lnTo>
                  <a:pt x="1869057" y="1116963"/>
                </a:lnTo>
                <a:lnTo>
                  <a:pt x="1874899" y="1118486"/>
                </a:lnTo>
                <a:lnTo>
                  <a:pt x="1880741" y="1120138"/>
                </a:lnTo>
                <a:lnTo>
                  <a:pt x="1886583" y="1121791"/>
                </a:lnTo>
                <a:lnTo>
                  <a:pt x="1892298" y="1123313"/>
                </a:lnTo>
                <a:lnTo>
                  <a:pt x="1898140" y="1124836"/>
                </a:lnTo>
                <a:lnTo>
                  <a:pt x="1903982" y="1126488"/>
                </a:lnTo>
                <a:lnTo>
                  <a:pt x="1909824" y="1128011"/>
                </a:lnTo>
                <a:lnTo>
                  <a:pt x="1915666" y="1129540"/>
                </a:lnTo>
                <a:lnTo>
                  <a:pt x="1921508" y="1131063"/>
                </a:lnTo>
                <a:lnTo>
                  <a:pt x="1927350" y="1132586"/>
                </a:lnTo>
                <a:lnTo>
                  <a:pt x="1933065" y="1134108"/>
                </a:lnTo>
                <a:lnTo>
                  <a:pt x="1938907" y="1135631"/>
                </a:lnTo>
                <a:lnTo>
                  <a:pt x="1944749" y="1137160"/>
                </a:lnTo>
                <a:lnTo>
                  <a:pt x="1950591" y="1138553"/>
                </a:lnTo>
                <a:lnTo>
                  <a:pt x="1956433" y="1140076"/>
                </a:lnTo>
                <a:lnTo>
                  <a:pt x="1962275" y="1141605"/>
                </a:lnTo>
                <a:lnTo>
                  <a:pt x="1967990" y="1142998"/>
                </a:lnTo>
                <a:lnTo>
                  <a:pt x="1973832" y="1144398"/>
                </a:lnTo>
                <a:lnTo>
                  <a:pt x="1979674" y="1145921"/>
                </a:lnTo>
                <a:lnTo>
                  <a:pt x="1985516" y="1147320"/>
                </a:lnTo>
                <a:lnTo>
                  <a:pt x="1991358" y="1148713"/>
                </a:lnTo>
                <a:lnTo>
                  <a:pt x="1997200" y="1150113"/>
                </a:lnTo>
                <a:lnTo>
                  <a:pt x="2003042" y="1151506"/>
                </a:lnTo>
                <a:lnTo>
                  <a:pt x="2008757" y="1152906"/>
                </a:lnTo>
                <a:lnTo>
                  <a:pt x="2014599" y="1154305"/>
                </a:lnTo>
                <a:lnTo>
                  <a:pt x="2020441" y="1155698"/>
                </a:lnTo>
                <a:lnTo>
                  <a:pt x="2026283" y="1157098"/>
                </a:lnTo>
                <a:lnTo>
                  <a:pt x="2032125" y="1158491"/>
                </a:lnTo>
                <a:lnTo>
                  <a:pt x="2037967" y="1159761"/>
                </a:lnTo>
                <a:lnTo>
                  <a:pt x="2043682" y="1161161"/>
                </a:lnTo>
                <a:lnTo>
                  <a:pt x="2049524" y="1162431"/>
                </a:lnTo>
                <a:lnTo>
                  <a:pt x="2055366" y="1163830"/>
                </a:lnTo>
                <a:lnTo>
                  <a:pt x="2061208" y="1165100"/>
                </a:lnTo>
                <a:lnTo>
                  <a:pt x="2067050" y="1166370"/>
                </a:lnTo>
                <a:lnTo>
                  <a:pt x="2072892" y="1167763"/>
                </a:lnTo>
                <a:lnTo>
                  <a:pt x="2078734" y="1169033"/>
                </a:lnTo>
                <a:lnTo>
                  <a:pt x="2084449" y="1170303"/>
                </a:lnTo>
                <a:lnTo>
                  <a:pt x="2090291" y="1171573"/>
                </a:lnTo>
                <a:lnTo>
                  <a:pt x="2096133" y="1172843"/>
                </a:lnTo>
                <a:lnTo>
                  <a:pt x="2101975" y="1174113"/>
                </a:lnTo>
                <a:lnTo>
                  <a:pt x="2107817" y="1175383"/>
                </a:lnTo>
                <a:lnTo>
                  <a:pt x="2113659" y="1176653"/>
                </a:lnTo>
                <a:lnTo>
                  <a:pt x="2119374" y="1177800"/>
                </a:lnTo>
                <a:lnTo>
                  <a:pt x="2125216" y="1179070"/>
                </a:lnTo>
                <a:lnTo>
                  <a:pt x="2131058" y="1180340"/>
                </a:lnTo>
                <a:lnTo>
                  <a:pt x="2136900" y="1181481"/>
                </a:lnTo>
                <a:lnTo>
                  <a:pt x="2142742" y="1182751"/>
                </a:lnTo>
                <a:lnTo>
                  <a:pt x="2148584" y="1183891"/>
                </a:lnTo>
                <a:lnTo>
                  <a:pt x="2154426" y="1185161"/>
                </a:lnTo>
                <a:lnTo>
                  <a:pt x="2160141" y="1186308"/>
                </a:lnTo>
                <a:lnTo>
                  <a:pt x="2165983" y="1187448"/>
                </a:lnTo>
                <a:lnTo>
                  <a:pt x="2171825" y="1188718"/>
                </a:lnTo>
                <a:lnTo>
                  <a:pt x="2177667" y="1189865"/>
                </a:lnTo>
                <a:lnTo>
                  <a:pt x="2183509" y="1191006"/>
                </a:lnTo>
                <a:lnTo>
                  <a:pt x="2189351" y="1192146"/>
                </a:lnTo>
                <a:lnTo>
                  <a:pt x="2195066" y="1193293"/>
                </a:lnTo>
                <a:lnTo>
                  <a:pt x="2200908" y="1194433"/>
                </a:lnTo>
                <a:lnTo>
                  <a:pt x="2206750" y="1195580"/>
                </a:lnTo>
                <a:lnTo>
                  <a:pt x="2212592" y="1196721"/>
                </a:lnTo>
                <a:lnTo>
                  <a:pt x="2218434" y="1197861"/>
                </a:lnTo>
                <a:lnTo>
                  <a:pt x="2224276" y="1198878"/>
                </a:lnTo>
                <a:lnTo>
                  <a:pt x="2230118" y="1200025"/>
                </a:lnTo>
                <a:lnTo>
                  <a:pt x="2235833" y="1201166"/>
                </a:lnTo>
                <a:lnTo>
                  <a:pt x="2241675" y="1202183"/>
                </a:lnTo>
                <a:lnTo>
                  <a:pt x="2247517" y="1203323"/>
                </a:lnTo>
                <a:lnTo>
                  <a:pt x="2253359" y="1204341"/>
                </a:lnTo>
                <a:lnTo>
                  <a:pt x="2259201" y="1205481"/>
                </a:lnTo>
                <a:lnTo>
                  <a:pt x="2265043" y="1206498"/>
                </a:lnTo>
                <a:lnTo>
                  <a:pt x="2270758" y="1207516"/>
                </a:lnTo>
                <a:lnTo>
                  <a:pt x="2276600" y="1208656"/>
                </a:lnTo>
                <a:lnTo>
                  <a:pt x="2282442" y="1209673"/>
                </a:lnTo>
                <a:lnTo>
                  <a:pt x="2288284" y="1210691"/>
                </a:lnTo>
                <a:lnTo>
                  <a:pt x="2294126" y="1211708"/>
                </a:lnTo>
                <a:lnTo>
                  <a:pt x="2299968" y="1212725"/>
                </a:lnTo>
                <a:lnTo>
                  <a:pt x="2305810" y="1213736"/>
                </a:lnTo>
                <a:lnTo>
                  <a:pt x="2311525" y="1214753"/>
                </a:lnTo>
                <a:lnTo>
                  <a:pt x="2317367" y="1215771"/>
                </a:lnTo>
                <a:lnTo>
                  <a:pt x="2323209" y="1216788"/>
                </a:lnTo>
                <a:lnTo>
                  <a:pt x="2329051" y="1217805"/>
                </a:lnTo>
                <a:lnTo>
                  <a:pt x="2334893" y="1218816"/>
                </a:lnTo>
                <a:lnTo>
                  <a:pt x="2340735" y="1219833"/>
                </a:lnTo>
                <a:lnTo>
                  <a:pt x="2346450" y="1220721"/>
                </a:lnTo>
                <a:lnTo>
                  <a:pt x="2352292" y="1221738"/>
                </a:lnTo>
                <a:lnTo>
                  <a:pt x="2358134" y="1222756"/>
                </a:lnTo>
                <a:lnTo>
                  <a:pt x="2363976" y="1223643"/>
                </a:lnTo>
                <a:lnTo>
                  <a:pt x="2369818" y="1224661"/>
                </a:lnTo>
                <a:lnTo>
                  <a:pt x="2375660" y="1225548"/>
                </a:lnTo>
                <a:lnTo>
                  <a:pt x="2381502" y="1226566"/>
                </a:lnTo>
                <a:lnTo>
                  <a:pt x="2387217" y="1227453"/>
                </a:lnTo>
                <a:lnTo>
                  <a:pt x="2393059" y="1228471"/>
                </a:lnTo>
                <a:lnTo>
                  <a:pt x="2398901" y="1229358"/>
                </a:lnTo>
                <a:lnTo>
                  <a:pt x="2404743" y="1230246"/>
                </a:lnTo>
                <a:lnTo>
                  <a:pt x="2410585" y="1231140"/>
                </a:lnTo>
                <a:lnTo>
                  <a:pt x="2416427" y="1232151"/>
                </a:lnTo>
                <a:lnTo>
                  <a:pt x="2422142" y="1233045"/>
                </a:lnTo>
                <a:lnTo>
                  <a:pt x="2427984" y="1233933"/>
                </a:lnTo>
                <a:lnTo>
                  <a:pt x="2433826" y="1234821"/>
                </a:lnTo>
                <a:lnTo>
                  <a:pt x="2439668" y="1235708"/>
                </a:lnTo>
                <a:lnTo>
                  <a:pt x="2445510" y="1236596"/>
                </a:lnTo>
                <a:lnTo>
                  <a:pt x="2451352" y="1237490"/>
                </a:lnTo>
                <a:lnTo>
                  <a:pt x="2457194" y="1238378"/>
                </a:lnTo>
                <a:lnTo>
                  <a:pt x="2462909" y="1239266"/>
                </a:lnTo>
                <a:lnTo>
                  <a:pt x="2468751" y="1240153"/>
                </a:lnTo>
                <a:lnTo>
                  <a:pt x="2474593" y="1240918"/>
                </a:lnTo>
                <a:lnTo>
                  <a:pt x="2480435" y="1241806"/>
                </a:lnTo>
                <a:lnTo>
                  <a:pt x="2486277" y="1242693"/>
                </a:lnTo>
                <a:lnTo>
                  <a:pt x="2492119" y="1243581"/>
                </a:lnTo>
                <a:lnTo>
                  <a:pt x="2497834" y="1244346"/>
                </a:lnTo>
                <a:lnTo>
                  <a:pt x="2503676" y="1245233"/>
                </a:lnTo>
                <a:lnTo>
                  <a:pt x="2509518" y="1245998"/>
                </a:lnTo>
                <a:lnTo>
                  <a:pt x="2515360" y="1246886"/>
                </a:lnTo>
                <a:lnTo>
                  <a:pt x="2521202" y="1247650"/>
                </a:lnTo>
                <a:lnTo>
                  <a:pt x="2527044" y="1248538"/>
                </a:lnTo>
                <a:lnTo>
                  <a:pt x="2532886" y="1249296"/>
                </a:lnTo>
                <a:lnTo>
                  <a:pt x="2538601" y="1250190"/>
                </a:lnTo>
                <a:lnTo>
                  <a:pt x="2544443" y="1250948"/>
                </a:lnTo>
                <a:lnTo>
                  <a:pt x="2550285" y="1251713"/>
                </a:lnTo>
                <a:lnTo>
                  <a:pt x="2556127" y="1252601"/>
                </a:lnTo>
                <a:lnTo>
                  <a:pt x="2561969" y="1253365"/>
                </a:lnTo>
                <a:lnTo>
                  <a:pt x="2567811" y="1254123"/>
                </a:lnTo>
                <a:lnTo>
                  <a:pt x="2573526" y="1254888"/>
                </a:lnTo>
                <a:lnTo>
                  <a:pt x="2579368" y="1255646"/>
                </a:lnTo>
                <a:lnTo>
                  <a:pt x="2585210" y="1256540"/>
                </a:lnTo>
                <a:lnTo>
                  <a:pt x="2591052" y="1257298"/>
                </a:lnTo>
                <a:lnTo>
                  <a:pt x="2596894" y="1258063"/>
                </a:lnTo>
                <a:lnTo>
                  <a:pt x="2602736" y="1258821"/>
                </a:lnTo>
                <a:lnTo>
                  <a:pt x="2608578" y="1259586"/>
                </a:lnTo>
                <a:lnTo>
                  <a:pt x="2614293" y="1260350"/>
                </a:lnTo>
                <a:lnTo>
                  <a:pt x="2620135" y="1261108"/>
                </a:lnTo>
                <a:lnTo>
                  <a:pt x="2625977" y="1261743"/>
                </a:lnTo>
                <a:lnTo>
                  <a:pt x="2631819" y="1262508"/>
                </a:lnTo>
                <a:lnTo>
                  <a:pt x="2637661" y="1263266"/>
                </a:lnTo>
                <a:lnTo>
                  <a:pt x="2643503" y="1264031"/>
                </a:lnTo>
                <a:lnTo>
                  <a:pt x="2649218" y="1264795"/>
                </a:lnTo>
                <a:lnTo>
                  <a:pt x="2655060" y="1265430"/>
                </a:lnTo>
                <a:lnTo>
                  <a:pt x="2660902" y="1266188"/>
                </a:lnTo>
                <a:lnTo>
                  <a:pt x="2666744" y="1266953"/>
                </a:lnTo>
                <a:lnTo>
                  <a:pt x="2672586" y="1267588"/>
                </a:lnTo>
                <a:lnTo>
                  <a:pt x="2678428" y="1268346"/>
                </a:lnTo>
                <a:lnTo>
                  <a:pt x="2684270" y="1269111"/>
                </a:lnTo>
                <a:lnTo>
                  <a:pt x="2689985" y="1269746"/>
                </a:lnTo>
                <a:lnTo>
                  <a:pt x="2695827" y="1270510"/>
                </a:lnTo>
                <a:lnTo>
                  <a:pt x="2701669" y="1271145"/>
                </a:lnTo>
                <a:lnTo>
                  <a:pt x="2707511" y="1271903"/>
                </a:lnTo>
                <a:lnTo>
                  <a:pt x="2713353" y="1272538"/>
                </a:lnTo>
                <a:lnTo>
                  <a:pt x="2719195" y="1273173"/>
                </a:lnTo>
                <a:lnTo>
                  <a:pt x="2724910" y="1273938"/>
                </a:lnTo>
                <a:lnTo>
                  <a:pt x="2730752" y="1274573"/>
                </a:lnTo>
                <a:lnTo>
                  <a:pt x="2736594" y="1275208"/>
                </a:lnTo>
                <a:lnTo>
                  <a:pt x="2742436" y="1275966"/>
                </a:lnTo>
                <a:lnTo>
                  <a:pt x="2748278" y="1276601"/>
                </a:lnTo>
                <a:lnTo>
                  <a:pt x="2754120" y="1277236"/>
                </a:lnTo>
                <a:lnTo>
                  <a:pt x="2759962" y="1277871"/>
                </a:lnTo>
                <a:lnTo>
                  <a:pt x="2765677" y="1278506"/>
                </a:lnTo>
                <a:lnTo>
                  <a:pt x="2771519" y="1279271"/>
                </a:lnTo>
                <a:lnTo>
                  <a:pt x="2777361" y="1279906"/>
                </a:lnTo>
                <a:lnTo>
                  <a:pt x="2783203" y="1280541"/>
                </a:lnTo>
                <a:lnTo>
                  <a:pt x="2789045" y="1281176"/>
                </a:lnTo>
                <a:lnTo>
                  <a:pt x="2794887" y="1281811"/>
                </a:lnTo>
                <a:lnTo>
                  <a:pt x="2800602" y="1282446"/>
                </a:lnTo>
                <a:lnTo>
                  <a:pt x="2806444" y="1283081"/>
                </a:lnTo>
                <a:lnTo>
                  <a:pt x="2812286" y="1283716"/>
                </a:lnTo>
                <a:lnTo>
                  <a:pt x="2818128" y="1284351"/>
                </a:lnTo>
                <a:lnTo>
                  <a:pt x="2823970" y="1284986"/>
                </a:lnTo>
                <a:lnTo>
                  <a:pt x="2829812" y="1285621"/>
                </a:lnTo>
                <a:lnTo>
                  <a:pt x="2835654" y="1286126"/>
                </a:lnTo>
                <a:lnTo>
                  <a:pt x="2841369" y="1286761"/>
                </a:lnTo>
                <a:lnTo>
                  <a:pt x="2847211" y="1287396"/>
                </a:lnTo>
                <a:lnTo>
                  <a:pt x="2853053" y="1288031"/>
                </a:lnTo>
                <a:lnTo>
                  <a:pt x="2858895" y="1288666"/>
                </a:lnTo>
                <a:lnTo>
                  <a:pt x="2864737" y="1289178"/>
                </a:lnTo>
                <a:lnTo>
                  <a:pt x="2870579" y="1289813"/>
                </a:lnTo>
                <a:lnTo>
                  <a:pt x="2876294" y="1290448"/>
                </a:lnTo>
                <a:lnTo>
                  <a:pt x="2882136" y="1290953"/>
                </a:lnTo>
                <a:lnTo>
                  <a:pt x="2887978" y="1291588"/>
                </a:lnTo>
                <a:lnTo>
                  <a:pt x="2893820" y="1292223"/>
                </a:lnTo>
                <a:lnTo>
                  <a:pt x="2899662" y="1292735"/>
                </a:lnTo>
                <a:lnTo>
                  <a:pt x="2905504" y="1293370"/>
                </a:lnTo>
                <a:lnTo>
                  <a:pt x="2911346" y="1293876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/>
          <p:nvPr/>
        </p:nvSpPr>
        <p:spPr>
          <a:xfrm>
            <a:off x="5093971" y="2407175"/>
            <a:ext cx="0" cy="992765"/>
          </a:xfrm>
          <a:custGeom>
            <a:avLst/>
            <a:gdLst/>
            <a:ahLst/>
            <a:cxnLst/>
            <a:rect l="l" t="t" r="r" b="b"/>
            <a:pathLst>
              <a:path h="1456054">
                <a:moveTo>
                  <a:pt x="0" y="1455671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7078979" y="3289364"/>
            <a:ext cx="0" cy="110403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1617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5093971" y="3399678"/>
            <a:ext cx="1985097" cy="0"/>
          </a:xfrm>
          <a:custGeom>
            <a:avLst/>
            <a:gdLst/>
            <a:ahLst/>
            <a:cxnLst/>
            <a:rect l="l" t="t" r="r" b="b"/>
            <a:pathLst>
              <a:path w="2911475">
                <a:moveTo>
                  <a:pt x="0" y="0"/>
                </a:moveTo>
                <a:lnTo>
                  <a:pt x="2911346" y="0"/>
                </a:lnTo>
              </a:path>
            </a:pathLst>
          </a:custGeom>
          <a:ln w="25400">
            <a:solidFill>
              <a:srgbClr val="0000FE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4796270" y="3399678"/>
            <a:ext cx="2580409" cy="0"/>
          </a:xfrm>
          <a:custGeom>
            <a:avLst/>
            <a:gdLst/>
            <a:ahLst/>
            <a:cxnLst/>
            <a:rect l="l" t="t" r="r" b="b"/>
            <a:pathLst>
              <a:path w="3784600">
                <a:moveTo>
                  <a:pt x="0" y="0"/>
                </a:moveTo>
                <a:lnTo>
                  <a:pt x="3784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7284893" y="3369371"/>
            <a:ext cx="95250" cy="606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5093971" y="2410118"/>
            <a:ext cx="66242" cy="989734"/>
          </a:xfrm>
          <a:custGeom>
            <a:avLst/>
            <a:gdLst/>
            <a:ahLst/>
            <a:cxnLst/>
            <a:rect l="l" t="t" r="r" b="b"/>
            <a:pathLst>
              <a:path w="97155" h="1451610">
                <a:moveTo>
                  <a:pt x="0" y="1451356"/>
                </a:moveTo>
                <a:lnTo>
                  <a:pt x="97155" y="1451356"/>
                </a:lnTo>
                <a:lnTo>
                  <a:pt x="97155" y="0"/>
                </a:lnTo>
                <a:lnTo>
                  <a:pt x="0" y="0"/>
                </a:lnTo>
                <a:lnTo>
                  <a:pt x="0" y="145135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5160213" y="2426310"/>
            <a:ext cx="66242" cy="973715"/>
          </a:xfrm>
          <a:custGeom>
            <a:avLst/>
            <a:gdLst/>
            <a:ahLst/>
            <a:cxnLst/>
            <a:rect l="l" t="t" r="r" b="b"/>
            <a:pathLst>
              <a:path w="97155" h="1428114">
                <a:moveTo>
                  <a:pt x="0" y="1427607"/>
                </a:moveTo>
                <a:lnTo>
                  <a:pt x="97025" y="1427607"/>
                </a:lnTo>
                <a:lnTo>
                  <a:pt x="97025" y="0"/>
                </a:lnTo>
                <a:lnTo>
                  <a:pt x="0" y="0"/>
                </a:lnTo>
                <a:lnTo>
                  <a:pt x="0" y="142760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5226367" y="2459908"/>
            <a:ext cx="66242" cy="939944"/>
          </a:xfrm>
          <a:custGeom>
            <a:avLst/>
            <a:gdLst/>
            <a:ahLst/>
            <a:cxnLst/>
            <a:rect l="l" t="t" r="r" b="b"/>
            <a:pathLst>
              <a:path w="97155" h="1378585">
                <a:moveTo>
                  <a:pt x="0" y="1378331"/>
                </a:moveTo>
                <a:lnTo>
                  <a:pt x="97030" y="1378331"/>
                </a:lnTo>
                <a:lnTo>
                  <a:pt x="97030" y="0"/>
                </a:lnTo>
                <a:lnTo>
                  <a:pt x="0" y="0"/>
                </a:lnTo>
                <a:lnTo>
                  <a:pt x="0" y="1378331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5292525" y="2500345"/>
            <a:ext cx="66242" cy="899680"/>
          </a:xfrm>
          <a:custGeom>
            <a:avLst/>
            <a:gdLst/>
            <a:ahLst/>
            <a:cxnLst/>
            <a:rect l="l" t="t" r="r" b="b"/>
            <a:pathLst>
              <a:path w="97155" h="1319529">
                <a:moveTo>
                  <a:pt x="0" y="1319022"/>
                </a:moveTo>
                <a:lnTo>
                  <a:pt x="97025" y="1319022"/>
                </a:lnTo>
                <a:lnTo>
                  <a:pt x="97025" y="0"/>
                </a:lnTo>
                <a:lnTo>
                  <a:pt x="0" y="0"/>
                </a:lnTo>
                <a:lnTo>
                  <a:pt x="0" y="131902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5358679" y="2555939"/>
            <a:ext cx="66242" cy="843828"/>
          </a:xfrm>
          <a:custGeom>
            <a:avLst/>
            <a:gdLst/>
            <a:ahLst/>
            <a:cxnLst/>
            <a:rect l="l" t="t" r="r" b="b"/>
            <a:pathLst>
              <a:path w="97155" h="1237614">
                <a:moveTo>
                  <a:pt x="0" y="1237485"/>
                </a:moveTo>
                <a:lnTo>
                  <a:pt x="97025" y="1237485"/>
                </a:lnTo>
                <a:lnTo>
                  <a:pt x="97025" y="0"/>
                </a:lnTo>
                <a:lnTo>
                  <a:pt x="0" y="0"/>
                </a:lnTo>
                <a:lnTo>
                  <a:pt x="0" y="123748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5424832" y="2621226"/>
            <a:ext cx="66242" cy="778452"/>
          </a:xfrm>
          <a:custGeom>
            <a:avLst/>
            <a:gdLst/>
            <a:ahLst/>
            <a:cxnLst/>
            <a:rect l="l" t="t" r="r" b="b"/>
            <a:pathLst>
              <a:path w="97155" h="1141729">
                <a:moveTo>
                  <a:pt x="0" y="1141730"/>
                </a:moveTo>
                <a:lnTo>
                  <a:pt x="97030" y="1141730"/>
                </a:lnTo>
                <a:lnTo>
                  <a:pt x="97030" y="0"/>
                </a:lnTo>
                <a:lnTo>
                  <a:pt x="0" y="0"/>
                </a:lnTo>
                <a:lnTo>
                  <a:pt x="0" y="114173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5490990" y="2678898"/>
            <a:ext cx="66242" cy="720869"/>
          </a:xfrm>
          <a:custGeom>
            <a:avLst/>
            <a:gdLst/>
            <a:ahLst/>
            <a:cxnLst/>
            <a:rect l="l" t="t" r="r" b="b"/>
            <a:pathLst>
              <a:path w="97155" h="1057275">
                <a:moveTo>
                  <a:pt x="0" y="1057145"/>
                </a:moveTo>
                <a:lnTo>
                  <a:pt x="97025" y="1057145"/>
                </a:lnTo>
                <a:lnTo>
                  <a:pt x="97025" y="0"/>
                </a:lnTo>
                <a:lnTo>
                  <a:pt x="0" y="0"/>
                </a:lnTo>
                <a:lnTo>
                  <a:pt x="0" y="105714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5557144" y="2743580"/>
            <a:ext cx="66242" cy="656359"/>
          </a:xfrm>
          <a:custGeom>
            <a:avLst/>
            <a:gdLst/>
            <a:ahLst/>
            <a:cxnLst/>
            <a:rect l="l" t="t" r="r" b="b"/>
            <a:pathLst>
              <a:path w="97155" h="962660">
                <a:moveTo>
                  <a:pt x="0" y="962277"/>
                </a:moveTo>
                <a:lnTo>
                  <a:pt x="97030" y="962277"/>
                </a:lnTo>
                <a:lnTo>
                  <a:pt x="97030" y="0"/>
                </a:lnTo>
                <a:lnTo>
                  <a:pt x="0" y="0"/>
                </a:lnTo>
                <a:lnTo>
                  <a:pt x="0" y="96227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5623302" y="2798653"/>
            <a:ext cx="66242" cy="601374"/>
          </a:xfrm>
          <a:custGeom>
            <a:avLst/>
            <a:gdLst/>
            <a:ahLst/>
            <a:cxnLst/>
            <a:rect l="l" t="t" r="r" b="b"/>
            <a:pathLst>
              <a:path w="97154" h="882014">
                <a:moveTo>
                  <a:pt x="0" y="881504"/>
                </a:moveTo>
                <a:lnTo>
                  <a:pt x="97025" y="881504"/>
                </a:lnTo>
                <a:lnTo>
                  <a:pt x="97025" y="0"/>
                </a:lnTo>
                <a:lnTo>
                  <a:pt x="0" y="0"/>
                </a:lnTo>
                <a:lnTo>
                  <a:pt x="0" y="881504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5689455" y="2856841"/>
            <a:ext cx="66242" cy="542925"/>
          </a:xfrm>
          <a:custGeom>
            <a:avLst/>
            <a:gdLst/>
            <a:ahLst/>
            <a:cxnLst/>
            <a:rect l="l" t="t" r="r" b="b"/>
            <a:pathLst>
              <a:path w="97154" h="796289">
                <a:moveTo>
                  <a:pt x="0" y="796160"/>
                </a:moveTo>
                <a:lnTo>
                  <a:pt x="97025" y="796160"/>
                </a:lnTo>
                <a:lnTo>
                  <a:pt x="97025" y="0"/>
                </a:lnTo>
                <a:lnTo>
                  <a:pt x="0" y="0"/>
                </a:lnTo>
                <a:lnTo>
                  <a:pt x="0" y="79616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5755612" y="2906110"/>
            <a:ext cx="66242" cy="493568"/>
          </a:xfrm>
          <a:custGeom>
            <a:avLst/>
            <a:gdLst/>
            <a:ahLst/>
            <a:cxnLst/>
            <a:rect l="l" t="t" r="r" b="b"/>
            <a:pathLst>
              <a:path w="97154" h="723900">
                <a:moveTo>
                  <a:pt x="0" y="723900"/>
                </a:moveTo>
                <a:lnTo>
                  <a:pt x="97155" y="723900"/>
                </a:lnTo>
                <a:lnTo>
                  <a:pt x="97155" y="0"/>
                </a:lnTo>
                <a:lnTo>
                  <a:pt x="0" y="0"/>
                </a:lnTo>
                <a:lnTo>
                  <a:pt x="0" y="7239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/>
          <p:nvPr/>
        </p:nvSpPr>
        <p:spPr>
          <a:xfrm>
            <a:off x="5821853" y="2947156"/>
            <a:ext cx="66242" cy="452870"/>
          </a:xfrm>
          <a:custGeom>
            <a:avLst/>
            <a:gdLst/>
            <a:ahLst/>
            <a:cxnLst/>
            <a:rect l="l" t="t" r="r" b="b"/>
            <a:pathLst>
              <a:path w="97154" h="664210">
                <a:moveTo>
                  <a:pt x="0" y="663699"/>
                </a:moveTo>
                <a:lnTo>
                  <a:pt x="97030" y="663699"/>
                </a:lnTo>
                <a:lnTo>
                  <a:pt x="97030" y="0"/>
                </a:lnTo>
                <a:lnTo>
                  <a:pt x="0" y="0"/>
                </a:lnTo>
                <a:lnTo>
                  <a:pt x="0" y="663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/>
          <p:nvPr/>
        </p:nvSpPr>
        <p:spPr>
          <a:xfrm>
            <a:off x="5888009" y="2981966"/>
            <a:ext cx="66242" cy="417801"/>
          </a:xfrm>
          <a:custGeom>
            <a:avLst/>
            <a:gdLst/>
            <a:ahLst/>
            <a:cxnLst/>
            <a:rect l="l" t="t" r="r" b="b"/>
            <a:pathLst>
              <a:path w="97154" h="612775">
                <a:moveTo>
                  <a:pt x="0" y="612645"/>
                </a:moveTo>
                <a:lnTo>
                  <a:pt x="97025" y="612645"/>
                </a:lnTo>
                <a:lnTo>
                  <a:pt x="97025" y="0"/>
                </a:lnTo>
                <a:lnTo>
                  <a:pt x="0" y="0"/>
                </a:lnTo>
                <a:lnTo>
                  <a:pt x="0" y="61264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3" name="object 93"/>
          <p:cNvSpPr/>
          <p:nvPr/>
        </p:nvSpPr>
        <p:spPr>
          <a:xfrm>
            <a:off x="5954164" y="3021452"/>
            <a:ext cx="66242" cy="378402"/>
          </a:xfrm>
          <a:custGeom>
            <a:avLst/>
            <a:gdLst/>
            <a:ahLst/>
            <a:cxnLst/>
            <a:rect l="l" t="t" r="r" b="b"/>
            <a:pathLst>
              <a:path w="97154" h="554989">
                <a:moveTo>
                  <a:pt x="0" y="554732"/>
                </a:moveTo>
                <a:lnTo>
                  <a:pt x="97030" y="554732"/>
                </a:lnTo>
                <a:lnTo>
                  <a:pt x="97030" y="0"/>
                </a:lnTo>
                <a:lnTo>
                  <a:pt x="0" y="0"/>
                </a:lnTo>
                <a:lnTo>
                  <a:pt x="0" y="55473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/>
          <p:nvPr/>
        </p:nvSpPr>
        <p:spPr>
          <a:xfrm>
            <a:off x="6020320" y="3056346"/>
            <a:ext cx="66242" cy="343333"/>
          </a:xfrm>
          <a:custGeom>
            <a:avLst/>
            <a:gdLst/>
            <a:ahLst/>
            <a:cxnLst/>
            <a:rect l="l" t="t" r="r" b="b"/>
            <a:pathLst>
              <a:path w="97154" h="503554">
                <a:moveTo>
                  <a:pt x="0" y="503555"/>
                </a:moveTo>
                <a:lnTo>
                  <a:pt x="97025" y="503555"/>
                </a:lnTo>
                <a:lnTo>
                  <a:pt x="97025" y="0"/>
                </a:lnTo>
                <a:lnTo>
                  <a:pt x="0" y="0"/>
                </a:lnTo>
                <a:lnTo>
                  <a:pt x="0" y="50355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/>
          <p:nvPr/>
        </p:nvSpPr>
        <p:spPr>
          <a:xfrm>
            <a:off x="6086475" y="3081545"/>
            <a:ext cx="66242" cy="318222"/>
          </a:xfrm>
          <a:custGeom>
            <a:avLst/>
            <a:gdLst/>
            <a:ahLst/>
            <a:cxnLst/>
            <a:rect l="l" t="t" r="r" b="b"/>
            <a:pathLst>
              <a:path w="97154" h="466725">
                <a:moveTo>
                  <a:pt x="0" y="466595"/>
                </a:moveTo>
                <a:lnTo>
                  <a:pt x="97025" y="466595"/>
                </a:lnTo>
                <a:lnTo>
                  <a:pt x="97025" y="0"/>
                </a:lnTo>
                <a:lnTo>
                  <a:pt x="0" y="0"/>
                </a:lnTo>
                <a:lnTo>
                  <a:pt x="0" y="46659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6" name="object 96"/>
          <p:cNvSpPr/>
          <p:nvPr/>
        </p:nvSpPr>
        <p:spPr>
          <a:xfrm>
            <a:off x="6152631" y="3111246"/>
            <a:ext cx="66242" cy="288781"/>
          </a:xfrm>
          <a:custGeom>
            <a:avLst/>
            <a:gdLst/>
            <a:ahLst/>
            <a:cxnLst/>
            <a:rect l="l" t="t" r="r" b="b"/>
            <a:pathLst>
              <a:path w="97154" h="423545">
                <a:moveTo>
                  <a:pt x="0" y="423034"/>
                </a:moveTo>
                <a:lnTo>
                  <a:pt x="97030" y="423034"/>
                </a:lnTo>
                <a:lnTo>
                  <a:pt x="97030" y="0"/>
                </a:lnTo>
                <a:lnTo>
                  <a:pt x="0" y="0"/>
                </a:lnTo>
                <a:lnTo>
                  <a:pt x="0" y="423034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7" name="object 97"/>
          <p:cNvSpPr/>
          <p:nvPr/>
        </p:nvSpPr>
        <p:spPr>
          <a:xfrm>
            <a:off x="6218786" y="3132373"/>
            <a:ext cx="66242" cy="267566"/>
          </a:xfrm>
          <a:custGeom>
            <a:avLst/>
            <a:gdLst/>
            <a:ahLst/>
            <a:cxnLst/>
            <a:rect l="l" t="t" r="r" b="b"/>
            <a:pathLst>
              <a:path w="97154" h="392429">
                <a:moveTo>
                  <a:pt x="0" y="392047"/>
                </a:moveTo>
                <a:lnTo>
                  <a:pt x="97025" y="392047"/>
                </a:lnTo>
                <a:lnTo>
                  <a:pt x="97025" y="0"/>
                </a:lnTo>
                <a:lnTo>
                  <a:pt x="0" y="0"/>
                </a:lnTo>
                <a:lnTo>
                  <a:pt x="0" y="39204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/>
          <p:nvPr/>
        </p:nvSpPr>
        <p:spPr>
          <a:xfrm>
            <a:off x="6284942" y="3155148"/>
            <a:ext cx="66242" cy="244619"/>
          </a:xfrm>
          <a:custGeom>
            <a:avLst/>
            <a:gdLst/>
            <a:ahLst/>
            <a:cxnLst/>
            <a:rect l="l" t="t" r="r" b="b"/>
            <a:pathLst>
              <a:path w="97154" h="358775">
                <a:moveTo>
                  <a:pt x="0" y="358645"/>
                </a:moveTo>
                <a:lnTo>
                  <a:pt x="97030" y="358645"/>
                </a:lnTo>
                <a:lnTo>
                  <a:pt x="97030" y="0"/>
                </a:lnTo>
                <a:lnTo>
                  <a:pt x="0" y="0"/>
                </a:lnTo>
                <a:lnTo>
                  <a:pt x="0" y="35864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9" name="object 99"/>
          <p:cNvSpPr/>
          <p:nvPr/>
        </p:nvSpPr>
        <p:spPr>
          <a:xfrm>
            <a:off x="6351097" y="3174286"/>
            <a:ext cx="66242" cy="225569"/>
          </a:xfrm>
          <a:custGeom>
            <a:avLst/>
            <a:gdLst/>
            <a:ahLst/>
            <a:cxnLst/>
            <a:rect l="l" t="t" r="r" b="b"/>
            <a:pathLst>
              <a:path w="97154" h="330835">
                <a:moveTo>
                  <a:pt x="0" y="330577"/>
                </a:moveTo>
                <a:lnTo>
                  <a:pt x="97155" y="330577"/>
                </a:lnTo>
                <a:lnTo>
                  <a:pt x="97155" y="0"/>
                </a:lnTo>
                <a:lnTo>
                  <a:pt x="0" y="0"/>
                </a:lnTo>
                <a:lnTo>
                  <a:pt x="0" y="33057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/>
          <p:nvPr/>
        </p:nvSpPr>
        <p:spPr>
          <a:xfrm>
            <a:off x="6417339" y="3187706"/>
            <a:ext cx="66242" cy="212148"/>
          </a:xfrm>
          <a:custGeom>
            <a:avLst/>
            <a:gdLst/>
            <a:ahLst/>
            <a:cxnLst/>
            <a:rect l="l" t="t" r="r" b="b"/>
            <a:pathLst>
              <a:path w="97154" h="311150">
                <a:moveTo>
                  <a:pt x="0" y="310892"/>
                </a:moveTo>
                <a:lnTo>
                  <a:pt x="97025" y="310892"/>
                </a:lnTo>
                <a:lnTo>
                  <a:pt x="97025" y="0"/>
                </a:lnTo>
                <a:lnTo>
                  <a:pt x="0" y="0"/>
                </a:lnTo>
                <a:lnTo>
                  <a:pt x="0" y="31089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1" name="object 101"/>
          <p:cNvSpPr/>
          <p:nvPr/>
        </p:nvSpPr>
        <p:spPr>
          <a:xfrm>
            <a:off x="6483495" y="3203465"/>
            <a:ext cx="66242" cy="196561"/>
          </a:xfrm>
          <a:custGeom>
            <a:avLst/>
            <a:gdLst/>
            <a:ahLst/>
            <a:cxnLst/>
            <a:rect l="l" t="t" r="r" b="b"/>
            <a:pathLst>
              <a:path w="97154" h="288289">
                <a:moveTo>
                  <a:pt x="0" y="287779"/>
                </a:moveTo>
                <a:lnTo>
                  <a:pt x="97025" y="287779"/>
                </a:lnTo>
                <a:lnTo>
                  <a:pt x="97025" y="0"/>
                </a:lnTo>
                <a:lnTo>
                  <a:pt x="0" y="0"/>
                </a:lnTo>
                <a:lnTo>
                  <a:pt x="0" y="28777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6549650" y="3217925"/>
            <a:ext cx="66242" cy="181841"/>
          </a:xfrm>
          <a:custGeom>
            <a:avLst/>
            <a:gdLst/>
            <a:ahLst/>
            <a:cxnLst/>
            <a:rect l="l" t="t" r="r" b="b"/>
            <a:pathLst>
              <a:path w="97154" h="266700">
                <a:moveTo>
                  <a:pt x="0" y="266570"/>
                </a:moveTo>
                <a:lnTo>
                  <a:pt x="97030" y="266570"/>
                </a:lnTo>
                <a:lnTo>
                  <a:pt x="97030" y="0"/>
                </a:lnTo>
                <a:lnTo>
                  <a:pt x="0" y="0"/>
                </a:lnTo>
                <a:lnTo>
                  <a:pt x="0" y="26657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/>
          <p:nvPr/>
        </p:nvSpPr>
        <p:spPr>
          <a:xfrm>
            <a:off x="6615805" y="3230394"/>
            <a:ext cx="66242" cy="169285"/>
          </a:xfrm>
          <a:custGeom>
            <a:avLst/>
            <a:gdLst/>
            <a:ahLst/>
            <a:cxnLst/>
            <a:rect l="l" t="t" r="r" b="b"/>
            <a:pathLst>
              <a:path w="97154" h="248285">
                <a:moveTo>
                  <a:pt x="0" y="248285"/>
                </a:moveTo>
                <a:lnTo>
                  <a:pt x="97025" y="248285"/>
                </a:lnTo>
                <a:lnTo>
                  <a:pt x="97025" y="0"/>
                </a:lnTo>
                <a:lnTo>
                  <a:pt x="0" y="0"/>
                </a:lnTo>
                <a:lnTo>
                  <a:pt x="0" y="24828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4" name="object 104"/>
          <p:cNvSpPr/>
          <p:nvPr/>
        </p:nvSpPr>
        <p:spPr>
          <a:xfrm>
            <a:off x="6681961" y="3244681"/>
            <a:ext cx="66242" cy="154997"/>
          </a:xfrm>
          <a:custGeom>
            <a:avLst/>
            <a:gdLst/>
            <a:ahLst/>
            <a:cxnLst/>
            <a:rect l="l" t="t" r="r" b="b"/>
            <a:pathLst>
              <a:path w="97154" h="227329">
                <a:moveTo>
                  <a:pt x="0" y="227330"/>
                </a:moveTo>
                <a:lnTo>
                  <a:pt x="97030" y="227330"/>
                </a:lnTo>
                <a:lnTo>
                  <a:pt x="97030" y="0"/>
                </a:lnTo>
                <a:lnTo>
                  <a:pt x="0" y="0"/>
                </a:lnTo>
                <a:lnTo>
                  <a:pt x="0" y="22733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5" name="object 105"/>
          <p:cNvSpPr/>
          <p:nvPr/>
        </p:nvSpPr>
        <p:spPr>
          <a:xfrm>
            <a:off x="6748116" y="3254121"/>
            <a:ext cx="66242" cy="145906"/>
          </a:xfrm>
          <a:custGeom>
            <a:avLst/>
            <a:gdLst/>
            <a:ahLst/>
            <a:cxnLst/>
            <a:rect l="l" t="t" r="r" b="b"/>
            <a:pathLst>
              <a:path w="97154" h="213995">
                <a:moveTo>
                  <a:pt x="0" y="213484"/>
                </a:moveTo>
                <a:lnTo>
                  <a:pt x="97025" y="213484"/>
                </a:lnTo>
                <a:lnTo>
                  <a:pt x="97025" y="0"/>
                </a:lnTo>
                <a:lnTo>
                  <a:pt x="0" y="0"/>
                </a:lnTo>
                <a:lnTo>
                  <a:pt x="0" y="213484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/>
          <p:nvPr/>
        </p:nvSpPr>
        <p:spPr>
          <a:xfrm>
            <a:off x="6814272" y="3262087"/>
            <a:ext cx="66242" cy="137680"/>
          </a:xfrm>
          <a:custGeom>
            <a:avLst/>
            <a:gdLst/>
            <a:ahLst/>
            <a:cxnLst/>
            <a:rect l="l" t="t" r="r" b="b"/>
            <a:pathLst>
              <a:path w="97154" h="201929">
                <a:moveTo>
                  <a:pt x="0" y="201800"/>
                </a:moveTo>
                <a:lnTo>
                  <a:pt x="97025" y="201800"/>
                </a:lnTo>
                <a:lnTo>
                  <a:pt x="97025" y="0"/>
                </a:lnTo>
                <a:lnTo>
                  <a:pt x="0" y="0"/>
                </a:lnTo>
                <a:lnTo>
                  <a:pt x="0" y="2018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7" name="object 107"/>
          <p:cNvSpPr/>
          <p:nvPr/>
        </p:nvSpPr>
        <p:spPr>
          <a:xfrm>
            <a:off x="6880427" y="3271351"/>
            <a:ext cx="66242" cy="128588"/>
          </a:xfrm>
          <a:custGeom>
            <a:avLst/>
            <a:gdLst/>
            <a:ahLst/>
            <a:cxnLst/>
            <a:rect l="l" t="t" r="r" b="b"/>
            <a:pathLst>
              <a:path w="97154" h="188595">
                <a:moveTo>
                  <a:pt x="0" y="188212"/>
                </a:moveTo>
                <a:lnTo>
                  <a:pt x="97030" y="188212"/>
                </a:lnTo>
                <a:lnTo>
                  <a:pt x="97030" y="0"/>
                </a:lnTo>
                <a:lnTo>
                  <a:pt x="0" y="0"/>
                </a:lnTo>
                <a:lnTo>
                  <a:pt x="0" y="18821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/>
          <p:nvPr/>
        </p:nvSpPr>
        <p:spPr>
          <a:xfrm>
            <a:off x="6946583" y="3278799"/>
            <a:ext cx="66242" cy="121227"/>
          </a:xfrm>
          <a:custGeom>
            <a:avLst/>
            <a:gdLst/>
            <a:ahLst/>
            <a:cxnLst/>
            <a:rect l="l" t="t" r="r" b="b"/>
            <a:pathLst>
              <a:path w="97154" h="177800">
                <a:moveTo>
                  <a:pt x="0" y="177289"/>
                </a:moveTo>
                <a:lnTo>
                  <a:pt x="97025" y="177289"/>
                </a:lnTo>
                <a:lnTo>
                  <a:pt x="97025" y="0"/>
                </a:lnTo>
                <a:lnTo>
                  <a:pt x="0" y="0"/>
                </a:lnTo>
                <a:lnTo>
                  <a:pt x="0" y="17728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9" name="object 109"/>
          <p:cNvSpPr/>
          <p:nvPr/>
        </p:nvSpPr>
        <p:spPr>
          <a:xfrm>
            <a:off x="7012738" y="3285812"/>
            <a:ext cx="66242" cy="113867"/>
          </a:xfrm>
          <a:custGeom>
            <a:avLst/>
            <a:gdLst/>
            <a:ahLst/>
            <a:cxnLst/>
            <a:rect l="l" t="t" r="r" b="b"/>
            <a:pathLst>
              <a:path w="97154" h="167004">
                <a:moveTo>
                  <a:pt x="0" y="167005"/>
                </a:moveTo>
                <a:lnTo>
                  <a:pt x="97155" y="167005"/>
                </a:lnTo>
                <a:lnTo>
                  <a:pt x="97155" y="0"/>
                </a:lnTo>
                <a:lnTo>
                  <a:pt x="0" y="0"/>
                </a:lnTo>
                <a:lnTo>
                  <a:pt x="0" y="16700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0" name="object 110"/>
          <p:cNvSpPr txBox="1"/>
          <p:nvPr/>
        </p:nvSpPr>
        <p:spPr>
          <a:xfrm>
            <a:off x="4216397" y="3425929"/>
            <a:ext cx="3605645" cy="100088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7618">
              <a:spcBef>
                <a:spcPts val="65"/>
              </a:spcBef>
              <a:tabLst>
                <a:tab pos="2836210" algn="l"/>
              </a:tabLst>
            </a:pP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spc="-147" dirty="0">
                <a:latin typeface="DejaVu Serif"/>
                <a:cs typeface="DejaVu Serif"/>
              </a:rPr>
              <a:t>b</a:t>
            </a:r>
            <a:endParaRPr sz="682">
              <a:latin typeface="DejaVu Serif"/>
              <a:cs typeface="DejaVu Serif"/>
            </a:endParaRPr>
          </a:p>
          <a:p>
            <a:pPr marL="161055" marR="3464" indent="2598" algn="just">
              <a:lnSpc>
                <a:spcPct val="101499"/>
              </a:lnSpc>
              <a:spcBef>
                <a:spcPts val="474"/>
              </a:spcBef>
              <a:tabLst>
                <a:tab pos="2217101" algn="l"/>
              </a:tabLst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1. </a:t>
            </a:r>
            <a:r>
              <a:rPr sz="614" dirty="0">
                <a:latin typeface="Arial"/>
                <a:cs typeface="Arial"/>
              </a:rPr>
              <a:t>TOP. </a:t>
            </a:r>
            <a:r>
              <a:rPr sz="614" spc="17" dirty="0">
                <a:latin typeface="Arial"/>
                <a:cs typeface="Arial"/>
              </a:rPr>
              <a:t>A </a:t>
            </a:r>
            <a:r>
              <a:rPr sz="614" spc="-20" dirty="0">
                <a:latin typeface="Arial"/>
                <a:cs typeface="Arial"/>
              </a:rPr>
              <a:t>Riemann </a:t>
            </a:r>
            <a:r>
              <a:rPr sz="614" spc="-27" dirty="0">
                <a:latin typeface="Arial"/>
                <a:cs typeface="Arial"/>
              </a:rPr>
              <a:t>sum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3" dirty="0">
                <a:latin typeface="Arial"/>
                <a:cs typeface="Arial"/>
              </a:rPr>
              <a:t>the interval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37" dirty="0">
                <a:latin typeface="Arial"/>
                <a:cs typeface="Arial"/>
              </a:rPr>
              <a:t>has </a:t>
            </a:r>
            <a:r>
              <a:rPr sz="614" spc="-31" dirty="0">
                <a:latin typeface="Arial"/>
                <a:cs typeface="Arial"/>
              </a:rPr>
              <a:t>been </a:t>
            </a:r>
            <a:r>
              <a:rPr sz="614" spc="7" dirty="0">
                <a:latin typeface="Arial"/>
                <a:cs typeface="Arial"/>
              </a:rPr>
              <a:t>cut </a:t>
            </a:r>
            <a:r>
              <a:rPr sz="614" spc="-14" dirty="0">
                <a:latin typeface="Arial"/>
                <a:cs typeface="Arial"/>
              </a:rPr>
              <a:t>up </a:t>
            </a:r>
            <a:r>
              <a:rPr sz="614" spc="10" dirty="0">
                <a:latin typeface="Arial"/>
                <a:cs typeface="Arial"/>
              </a:rPr>
              <a:t>into </a:t>
            </a:r>
            <a:r>
              <a:rPr sz="614" spc="-20" dirty="0">
                <a:latin typeface="Arial"/>
                <a:cs typeface="Arial"/>
              </a:rPr>
              <a:t>six </a:t>
            </a:r>
            <a:r>
              <a:rPr sz="614" spc="-17" dirty="0">
                <a:latin typeface="Arial"/>
                <a:cs typeface="Arial"/>
              </a:rPr>
              <a:t>smaller  </a:t>
            </a:r>
            <a:r>
              <a:rPr sz="920" spc="-20" baseline="6172" dirty="0">
                <a:latin typeface="Arial"/>
                <a:cs typeface="Arial"/>
              </a:rPr>
              <a:t>intervals. </a:t>
            </a:r>
            <a:r>
              <a:rPr sz="920" spc="-10" baseline="6172" dirty="0">
                <a:latin typeface="Arial"/>
                <a:cs typeface="Arial"/>
              </a:rPr>
              <a:t>In </a:t>
            </a:r>
            <a:r>
              <a:rPr sz="920" spc="-56" baseline="6172" dirty="0">
                <a:latin typeface="Arial"/>
                <a:cs typeface="Arial"/>
              </a:rPr>
              <a:t>each </a:t>
            </a:r>
            <a:r>
              <a:rPr sz="920" spc="-5" baseline="6172" dirty="0">
                <a:latin typeface="Arial"/>
                <a:cs typeface="Arial"/>
              </a:rPr>
              <a:t>of </a:t>
            </a:r>
            <a:r>
              <a:rPr sz="920" spc="-35" baseline="6172" dirty="0">
                <a:latin typeface="Arial"/>
                <a:cs typeface="Arial"/>
              </a:rPr>
              <a:t>those </a:t>
            </a:r>
            <a:r>
              <a:rPr sz="920" spc="-20" baseline="6172" dirty="0">
                <a:latin typeface="Arial"/>
                <a:cs typeface="Arial"/>
              </a:rPr>
              <a:t>intervals </a:t>
            </a:r>
            <a:r>
              <a:rPr sz="920" spc="-61" baseline="6172" dirty="0">
                <a:latin typeface="Arial"/>
                <a:cs typeface="Arial"/>
              </a:rPr>
              <a:t>a </a:t>
            </a:r>
            <a:r>
              <a:rPr sz="920" spc="5" baseline="6172" dirty="0">
                <a:latin typeface="Arial"/>
                <a:cs typeface="Arial"/>
              </a:rPr>
              <a:t>point </a:t>
            </a:r>
            <a:r>
              <a:rPr sz="920" spc="10" baseline="6172" dirty="0">
                <a:latin typeface="DejaVu Serif"/>
                <a:cs typeface="DejaVu Serif"/>
              </a:rPr>
              <a:t>c</a:t>
            </a:r>
            <a:r>
              <a:rPr sz="409" i="1" spc="7" dirty="0">
                <a:latin typeface="Arial"/>
                <a:cs typeface="Arial"/>
              </a:rPr>
              <a:t>i </a:t>
            </a:r>
            <a:r>
              <a:rPr sz="920" spc="-66" baseline="6172" dirty="0">
                <a:latin typeface="Arial"/>
                <a:cs typeface="Arial"/>
              </a:rPr>
              <a:t>has </a:t>
            </a:r>
            <a:r>
              <a:rPr sz="920" spc="-56" baseline="6172" dirty="0">
                <a:latin typeface="Arial"/>
                <a:cs typeface="Arial"/>
              </a:rPr>
              <a:t>been chosen </a:t>
            </a:r>
            <a:r>
              <a:rPr sz="920" spc="10" baseline="6172" dirty="0">
                <a:latin typeface="Arial"/>
                <a:cs typeface="Arial"/>
              </a:rPr>
              <a:t>at </a:t>
            </a:r>
            <a:r>
              <a:rPr sz="920" spc="-25" baseline="6172" dirty="0">
                <a:latin typeface="Arial"/>
                <a:cs typeface="Arial"/>
              </a:rPr>
              <a:t>random, </a:t>
            </a:r>
            <a:r>
              <a:rPr sz="920" spc="-41" baseline="6172" dirty="0">
                <a:latin typeface="Arial"/>
                <a:cs typeface="Arial"/>
              </a:rPr>
              <a:t>and </a:t>
            </a:r>
            <a:r>
              <a:rPr sz="920" spc="-15" baseline="6172" dirty="0">
                <a:latin typeface="Arial"/>
                <a:cs typeface="Arial"/>
              </a:rPr>
              <a:t>the </a:t>
            </a:r>
            <a:r>
              <a:rPr sz="920" spc="-20" baseline="6172" dirty="0">
                <a:latin typeface="Arial"/>
                <a:cs typeface="Arial"/>
              </a:rPr>
              <a:t>resulting </a:t>
            </a:r>
            <a:r>
              <a:rPr sz="920" spc="-35" baseline="6172" dirty="0">
                <a:latin typeface="Arial"/>
                <a:cs typeface="Arial"/>
              </a:rPr>
              <a:t>rectangles  </a:t>
            </a:r>
            <a:r>
              <a:rPr sz="920" spc="20" baseline="6172" dirty="0">
                <a:latin typeface="Arial"/>
                <a:cs typeface="Arial"/>
              </a:rPr>
              <a:t>with </a:t>
            </a:r>
            <a:r>
              <a:rPr sz="920" spc="-20" baseline="6172" dirty="0">
                <a:latin typeface="Arial"/>
                <a:cs typeface="Arial"/>
              </a:rPr>
              <a:t>heights </a:t>
            </a:r>
            <a:r>
              <a:rPr sz="920" spc="112" baseline="6172" dirty="0">
                <a:latin typeface="DejaVu Serif"/>
                <a:cs typeface="DejaVu Serif"/>
              </a:rPr>
              <a:t>f </a:t>
            </a:r>
            <a:r>
              <a:rPr sz="920" spc="25" baseline="6172" dirty="0">
                <a:latin typeface="Times New Roman"/>
                <a:cs typeface="Times New Roman"/>
              </a:rPr>
              <a:t>(</a:t>
            </a:r>
            <a:r>
              <a:rPr sz="920" spc="25" baseline="6172" dirty="0">
                <a:latin typeface="DejaVu Serif"/>
                <a:cs typeface="DejaVu Serif"/>
              </a:rPr>
              <a:t>c</a:t>
            </a:r>
            <a:r>
              <a:rPr sz="409" spc="17" dirty="0">
                <a:latin typeface="Times New Roman"/>
                <a:cs typeface="Times New Roman"/>
              </a:rPr>
              <a:t>1</a:t>
            </a:r>
            <a:r>
              <a:rPr sz="920" spc="25" baseline="6172" dirty="0">
                <a:latin typeface="Times New Roman"/>
                <a:cs typeface="Times New Roman"/>
              </a:rPr>
              <a:t>)</a:t>
            </a:r>
            <a:r>
              <a:rPr sz="920" spc="25" baseline="6172" dirty="0">
                <a:latin typeface="Arial"/>
                <a:cs typeface="Arial"/>
              </a:rPr>
              <a:t>, </a:t>
            </a:r>
            <a:r>
              <a:rPr sz="920" spc="10" baseline="6172" dirty="0">
                <a:latin typeface="Arial"/>
                <a:cs typeface="Arial"/>
              </a:rPr>
              <a:t>. . . , </a:t>
            </a:r>
            <a:r>
              <a:rPr sz="920" spc="112" baseline="6172" dirty="0">
                <a:latin typeface="DejaVu Serif"/>
                <a:cs typeface="DejaVu Serif"/>
              </a:rPr>
              <a:t>f </a:t>
            </a:r>
            <a:r>
              <a:rPr sz="920" spc="30" baseline="6172" dirty="0">
                <a:latin typeface="Times New Roman"/>
                <a:cs typeface="Times New Roman"/>
              </a:rPr>
              <a:t>(</a:t>
            </a:r>
            <a:r>
              <a:rPr sz="920" spc="30" baseline="6172" dirty="0">
                <a:latin typeface="DejaVu Serif"/>
                <a:cs typeface="DejaVu Serif"/>
              </a:rPr>
              <a:t>c</a:t>
            </a:r>
            <a:r>
              <a:rPr sz="409" spc="20" dirty="0">
                <a:latin typeface="Times New Roman"/>
                <a:cs typeface="Times New Roman"/>
              </a:rPr>
              <a:t>6</a:t>
            </a:r>
            <a:r>
              <a:rPr sz="920" spc="30" baseline="6172" dirty="0">
                <a:latin typeface="Times New Roman"/>
                <a:cs typeface="Times New Roman"/>
              </a:rPr>
              <a:t>) </a:t>
            </a:r>
            <a:r>
              <a:rPr sz="920" spc="-51" baseline="6172" dirty="0">
                <a:latin typeface="Arial"/>
                <a:cs typeface="Arial"/>
              </a:rPr>
              <a:t>were </a:t>
            </a:r>
            <a:r>
              <a:rPr sz="920" spc="-15" baseline="6172" dirty="0">
                <a:latin typeface="Arial"/>
                <a:cs typeface="Arial"/>
              </a:rPr>
              <a:t>drawn. </a:t>
            </a:r>
            <a:r>
              <a:rPr sz="920" spc="-5" baseline="6172" dirty="0">
                <a:latin typeface="Arial"/>
                <a:cs typeface="Arial"/>
              </a:rPr>
              <a:t>The </a:t>
            </a:r>
            <a:r>
              <a:rPr sz="920" spc="20" baseline="6172" dirty="0">
                <a:latin typeface="Arial"/>
                <a:cs typeface="Arial"/>
              </a:rPr>
              <a:t>total </a:t>
            </a:r>
            <a:r>
              <a:rPr sz="920" spc="-51" baseline="6172" dirty="0">
                <a:latin typeface="Arial"/>
                <a:cs typeface="Arial"/>
              </a:rPr>
              <a:t>area </a:t>
            </a:r>
            <a:r>
              <a:rPr sz="920" spc="-25" baseline="6172" dirty="0">
                <a:latin typeface="Arial"/>
                <a:cs typeface="Arial"/>
              </a:rPr>
              <a:t>under </a:t>
            </a:r>
            <a:r>
              <a:rPr sz="920" spc="-5" baseline="6172" dirty="0">
                <a:latin typeface="Arial"/>
                <a:cs typeface="Arial"/>
              </a:rPr>
              <a:t>the </a:t>
            </a:r>
            <a:r>
              <a:rPr sz="920" spc="-20" baseline="6172" dirty="0">
                <a:latin typeface="Arial"/>
                <a:cs typeface="Arial"/>
              </a:rPr>
              <a:t>graph </a:t>
            </a:r>
            <a:r>
              <a:rPr sz="920" baseline="6172" dirty="0">
                <a:latin typeface="Arial"/>
                <a:cs typeface="Arial"/>
              </a:rPr>
              <a:t>of </a:t>
            </a:r>
            <a:r>
              <a:rPr sz="920" spc="-5" baseline="6172" dirty="0">
                <a:latin typeface="Arial"/>
                <a:cs typeface="Arial"/>
              </a:rPr>
              <a:t>the </a:t>
            </a:r>
            <a:r>
              <a:rPr sz="920" baseline="6172" dirty="0">
                <a:latin typeface="Arial"/>
                <a:cs typeface="Arial"/>
              </a:rPr>
              <a:t>function </a:t>
            </a:r>
            <a:r>
              <a:rPr sz="920" spc="-35" baseline="6172" dirty="0">
                <a:latin typeface="Arial"/>
                <a:cs typeface="Arial"/>
              </a:rPr>
              <a:t>is </a:t>
            </a:r>
            <a:r>
              <a:rPr sz="920" spc="-10" baseline="6172" dirty="0">
                <a:latin typeface="Arial"/>
                <a:cs typeface="Arial"/>
              </a:rPr>
              <a:t>roughly  </a:t>
            </a:r>
            <a:r>
              <a:rPr sz="614" spc="-20" dirty="0">
                <a:latin typeface="Arial"/>
                <a:cs typeface="Arial"/>
              </a:rPr>
              <a:t>equal 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14" dirty="0">
                <a:latin typeface="Arial"/>
                <a:cs typeface="Arial"/>
              </a:rPr>
              <a:t>total </a:t>
            </a:r>
            <a:r>
              <a:rPr sz="614" spc="-34" dirty="0">
                <a:latin typeface="Arial"/>
                <a:cs typeface="Arial"/>
              </a:rPr>
              <a:t>area  </a:t>
            </a:r>
            <a:r>
              <a:rPr sz="614" dirty="0">
                <a:latin typeface="Arial"/>
                <a:cs typeface="Arial"/>
              </a:rPr>
              <a:t>of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the</a:t>
            </a:r>
            <a:r>
              <a:rPr sz="614" spc="65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rectangles.	</a:t>
            </a:r>
            <a:r>
              <a:rPr sz="614" spc="27" dirty="0">
                <a:latin typeface="Arial"/>
                <a:cs typeface="Arial"/>
              </a:rPr>
              <a:t>BOTTOM. </a:t>
            </a:r>
            <a:r>
              <a:rPr sz="614" spc="-10" dirty="0">
                <a:latin typeface="Arial"/>
                <a:cs typeface="Arial"/>
              </a:rPr>
              <a:t>Refining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7" dirty="0">
                <a:latin typeface="Arial"/>
                <a:cs typeface="Arial"/>
              </a:rPr>
              <a:t>partition. </a:t>
            </a:r>
            <a:r>
              <a:rPr sz="614" spc="10" dirty="0">
                <a:latin typeface="Arial"/>
                <a:cs typeface="Arial"/>
              </a:rPr>
              <a:t>After  </a:t>
            </a:r>
            <a:r>
              <a:rPr sz="614" spc="-17" dirty="0">
                <a:latin typeface="Arial"/>
                <a:cs typeface="Arial"/>
              </a:rPr>
              <a:t>adding </a:t>
            </a:r>
            <a:r>
              <a:rPr sz="614" spc="-27" dirty="0">
                <a:latin typeface="Arial"/>
                <a:cs typeface="Arial"/>
              </a:rPr>
              <a:t>more </a:t>
            </a:r>
            <a:r>
              <a:rPr sz="614" spc="3" dirty="0">
                <a:latin typeface="Arial"/>
                <a:cs typeface="Arial"/>
              </a:rPr>
              <a:t>partition </a:t>
            </a:r>
            <a:r>
              <a:rPr sz="614" spc="-7" dirty="0">
                <a:latin typeface="Arial"/>
                <a:cs typeface="Arial"/>
              </a:rPr>
              <a:t>points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combined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rectangles </a:t>
            </a:r>
            <a:r>
              <a:rPr sz="614" spc="7" dirty="0">
                <a:latin typeface="Arial"/>
                <a:cs typeface="Arial"/>
              </a:rPr>
              <a:t>will </a:t>
            </a:r>
            <a:r>
              <a:rPr sz="614" spc="-31" dirty="0">
                <a:latin typeface="Arial"/>
                <a:cs typeface="Arial"/>
              </a:rPr>
              <a:t>be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dirty="0">
                <a:latin typeface="Arial"/>
                <a:cs typeface="Arial"/>
              </a:rPr>
              <a:t>better </a:t>
            </a:r>
            <a:r>
              <a:rPr sz="614" spc="-14" dirty="0">
                <a:latin typeface="Arial"/>
                <a:cs typeface="Arial"/>
              </a:rPr>
              <a:t>approximation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24" dirty="0">
                <a:latin typeface="Arial"/>
                <a:cs typeface="Arial"/>
              </a:rPr>
              <a:t>under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412"/>
              </a:spcBef>
            </a:pPr>
            <a:r>
              <a:rPr sz="682" b="1" spc="24" dirty="0">
                <a:latin typeface="Georgia"/>
                <a:cs typeface="Georgia"/>
              </a:rPr>
              <a:t>1.1. </a:t>
            </a:r>
            <a:r>
              <a:rPr sz="682" b="1" spc="-24" dirty="0">
                <a:latin typeface="Georgia"/>
                <a:cs typeface="Georgia"/>
              </a:rPr>
              <a:t>Deftnition. </a:t>
            </a:r>
            <a:r>
              <a:rPr sz="682" i="1" spc="24" dirty="0">
                <a:latin typeface="Times New Roman"/>
                <a:cs typeface="Times New Roman"/>
              </a:rPr>
              <a:t>If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3" dirty="0">
                <a:latin typeface="Times New Roman"/>
                <a:cs typeface="Times New Roman"/>
              </a:rPr>
              <a:t>a </a:t>
            </a:r>
            <a:r>
              <a:rPr sz="682" i="1" spc="20" dirty="0">
                <a:latin typeface="Times New Roman"/>
                <a:cs typeface="Times New Roman"/>
              </a:rPr>
              <a:t>function </a:t>
            </a:r>
            <a:r>
              <a:rPr sz="682" i="1" spc="3" dirty="0">
                <a:latin typeface="Times New Roman"/>
                <a:cs typeface="Times New Roman"/>
              </a:rPr>
              <a:t>defined </a:t>
            </a:r>
            <a:r>
              <a:rPr sz="682" i="1" spc="20" dirty="0">
                <a:latin typeface="Times New Roman"/>
                <a:cs typeface="Times New Roman"/>
              </a:rPr>
              <a:t>on an </a:t>
            </a:r>
            <a:r>
              <a:rPr sz="682" i="1" spc="14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51" dirty="0">
                <a:latin typeface="DejaVu Serif"/>
                <a:cs typeface="DejaVu Serif"/>
              </a:rPr>
              <a:t>b</a:t>
            </a:r>
            <a:r>
              <a:rPr sz="682" spc="-51" dirty="0">
                <a:latin typeface="Times New Roman"/>
                <a:cs typeface="Times New Roman"/>
              </a:rPr>
              <a:t>]</a:t>
            </a:r>
            <a:r>
              <a:rPr sz="682" i="1" spc="-51" dirty="0">
                <a:latin typeface="Times New Roman"/>
                <a:cs typeface="Times New Roman"/>
              </a:rPr>
              <a:t>, </a:t>
            </a:r>
            <a:r>
              <a:rPr sz="682" i="1" spc="20" dirty="0">
                <a:latin typeface="Times New Roman"/>
                <a:cs typeface="Times New Roman"/>
              </a:rPr>
              <a:t>then </a:t>
            </a:r>
            <a:r>
              <a:rPr sz="682" i="1" dirty="0">
                <a:latin typeface="Times New Roman"/>
                <a:cs typeface="Times New Roman"/>
              </a:rPr>
              <a:t>we </a:t>
            </a:r>
            <a:r>
              <a:rPr sz="682" i="1" spc="14" dirty="0">
                <a:latin typeface="Times New Roman"/>
                <a:cs typeface="Times New Roman"/>
              </a:rPr>
              <a:t>say</a:t>
            </a:r>
            <a:r>
              <a:rPr sz="682" i="1" spc="156" dirty="0">
                <a:latin typeface="Times New Roman"/>
                <a:cs typeface="Times New Roman"/>
              </a:rPr>
              <a:t> </a:t>
            </a:r>
            <a:r>
              <a:rPr sz="682" i="1" spc="20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3</a:t>
            </a:fld>
            <a:endParaRPr spc="31" dirty="0"/>
          </a:p>
        </p:txBody>
      </p:sp>
      <p:sp>
        <p:nvSpPr>
          <p:cNvPr id="111" name="object 111"/>
          <p:cNvSpPr txBox="1"/>
          <p:nvPr/>
        </p:nvSpPr>
        <p:spPr>
          <a:xfrm>
            <a:off x="5796794" y="4388552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883056" y="4435760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061114" y="4505969"/>
            <a:ext cx="4086658" cy="160823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8626" algn="ctr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DejaVu Serif"/>
                <a:cs typeface="DejaVu Serif"/>
              </a:rPr>
              <a:t>I,</a:t>
            </a:r>
            <a:endParaRPr sz="682">
              <a:latin typeface="DejaVu Serif"/>
              <a:cs typeface="DejaVu Serif"/>
            </a:endParaRPr>
          </a:p>
          <a:p>
            <a:pPr marR="458920" algn="ctr">
              <a:spcBef>
                <a:spcPts val="7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spcBef>
                <a:spcPts val="85"/>
              </a:spcBef>
            </a:pPr>
            <a:r>
              <a:rPr sz="682" i="1" spc="24" dirty="0">
                <a:latin typeface="Times New Roman"/>
                <a:cs typeface="Times New Roman"/>
              </a:rPr>
              <a:t>i.e. </a:t>
            </a: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dirty="0">
                <a:latin typeface="Times New Roman"/>
                <a:cs typeface="Times New Roman"/>
              </a:rPr>
              <a:t>integral </a:t>
            </a:r>
            <a:r>
              <a:rPr sz="682" i="1" spc="10" dirty="0">
                <a:latin typeface="Times New Roman"/>
                <a:cs typeface="Times New Roman"/>
              </a:rPr>
              <a:t>of </a:t>
            </a:r>
            <a:r>
              <a:rPr sz="682" i="1" spc="20" dirty="0">
                <a:latin typeface="Times New Roman"/>
                <a:cs typeface="Times New Roman"/>
              </a:rPr>
              <a:t>“</a:t>
            </a:r>
            <a:r>
              <a:rPr sz="682" spc="20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i="1" spc="17" dirty="0">
                <a:latin typeface="Times New Roman"/>
                <a:cs typeface="Times New Roman"/>
              </a:rPr>
              <a:t>from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i="1" spc="20" dirty="0">
                <a:latin typeface="Times New Roman"/>
                <a:cs typeface="Times New Roman"/>
              </a:rPr>
              <a:t>to </a:t>
            </a:r>
            <a:r>
              <a:rPr sz="682" spc="-89" dirty="0">
                <a:latin typeface="DejaVu Serif"/>
                <a:cs typeface="DejaVu Serif"/>
              </a:rPr>
              <a:t>b</a:t>
            </a:r>
            <a:r>
              <a:rPr sz="682" i="1" spc="-89" dirty="0">
                <a:latin typeface="Times New Roman"/>
                <a:cs typeface="Times New Roman"/>
              </a:rPr>
              <a:t>” </a:t>
            </a:r>
            <a:r>
              <a:rPr sz="682" i="1" spc="-7" dirty="0">
                <a:latin typeface="Times New Roman"/>
                <a:cs typeface="Times New Roman"/>
              </a:rPr>
              <a:t>equals </a:t>
            </a:r>
            <a:r>
              <a:rPr sz="682" spc="58" dirty="0">
                <a:latin typeface="DejaVu Serif"/>
                <a:cs typeface="DejaVu Serif"/>
              </a:rPr>
              <a:t>I</a:t>
            </a:r>
            <a:r>
              <a:rPr sz="682" i="1" spc="58" dirty="0">
                <a:latin typeface="Times New Roman"/>
                <a:cs typeface="Times New Roman"/>
              </a:rPr>
              <a:t>, </a:t>
            </a:r>
            <a:r>
              <a:rPr sz="682" i="1" spc="17" dirty="0">
                <a:latin typeface="Times New Roman"/>
                <a:cs typeface="Times New Roman"/>
              </a:rPr>
              <a:t>if </a:t>
            </a:r>
            <a:r>
              <a:rPr sz="682" i="1" spc="14" dirty="0">
                <a:latin typeface="Times New Roman"/>
                <a:cs typeface="Times New Roman"/>
              </a:rPr>
              <a:t>for every </a:t>
            </a:r>
            <a:r>
              <a:rPr sz="682" spc="-37" dirty="0">
                <a:latin typeface="DejaVu Serif"/>
                <a:cs typeface="DejaVu Serif"/>
              </a:rPr>
              <a:t>ε </a:t>
            </a:r>
            <a:r>
              <a:rPr sz="682" spc="-44" dirty="0">
                <a:latin typeface="DejaVu Serif"/>
                <a:cs typeface="DejaVu Serif"/>
              </a:rPr>
              <a:t>&gt; </a:t>
            </a:r>
            <a:r>
              <a:rPr sz="682" spc="-3" dirty="0">
                <a:latin typeface="Times New Roman"/>
                <a:cs typeface="Times New Roman"/>
              </a:rPr>
              <a:t>0 </a:t>
            </a:r>
            <a:r>
              <a:rPr sz="682" i="1" spc="17" dirty="0">
                <a:latin typeface="Times New Roman"/>
                <a:cs typeface="Times New Roman"/>
              </a:rPr>
              <a:t>one </a:t>
            </a:r>
            <a:r>
              <a:rPr sz="682" i="1" spc="3" dirty="0">
                <a:latin typeface="Times New Roman"/>
                <a:cs typeface="Times New Roman"/>
              </a:rPr>
              <a:t>can </a:t>
            </a:r>
            <a:r>
              <a:rPr sz="682" i="1" spc="10" dirty="0">
                <a:latin typeface="Times New Roman"/>
                <a:cs typeface="Times New Roman"/>
              </a:rPr>
              <a:t>find </a:t>
            </a:r>
            <a:r>
              <a:rPr sz="682" i="1" spc="3" dirty="0">
                <a:latin typeface="Times New Roman"/>
                <a:cs typeface="Times New Roman"/>
              </a:rPr>
              <a:t>a </a:t>
            </a:r>
            <a:r>
              <a:rPr sz="682" spc="-109" dirty="0">
                <a:latin typeface="DejaVu Serif"/>
                <a:cs typeface="DejaVu Serif"/>
              </a:rPr>
              <a:t>δ </a:t>
            </a:r>
            <a:r>
              <a:rPr sz="682" spc="-44" dirty="0">
                <a:latin typeface="DejaVu Serif"/>
                <a:cs typeface="DejaVu Serif"/>
              </a:rPr>
              <a:t>&gt; </a:t>
            </a:r>
            <a:r>
              <a:rPr sz="682" spc="-3" dirty="0">
                <a:latin typeface="Times New Roman"/>
                <a:cs typeface="Times New Roman"/>
              </a:rPr>
              <a:t>0 </a:t>
            </a:r>
            <a:r>
              <a:rPr sz="682" i="1" spc="10" dirty="0">
                <a:latin typeface="Times New Roman"/>
                <a:cs typeface="Times New Roman"/>
              </a:rPr>
              <a:t>such</a:t>
            </a:r>
            <a:r>
              <a:rPr sz="682" i="1" spc="102" dirty="0">
                <a:latin typeface="Times New Roman"/>
                <a:cs typeface="Times New Roman"/>
              </a:rPr>
              <a:t> </a:t>
            </a:r>
            <a:r>
              <a:rPr sz="682" i="1" spc="20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L="12122" algn="ctr">
              <a:spcBef>
                <a:spcPts val="487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DejaVu Serif"/>
                <a:cs typeface="DejaVu Serif"/>
              </a:rPr>
              <a:t>n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DejaVu Serif"/>
                <a:cs typeface="DejaVu Serif"/>
              </a:rPr>
              <a:t>n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58" dirty="0">
                <a:latin typeface="DejaVu Serif"/>
                <a:cs typeface="DejaVu Serif"/>
              </a:rPr>
              <a:t>I</a:t>
            </a:r>
            <a:r>
              <a:rPr sz="1023" spc="87" baseline="-2777" dirty="0">
                <a:latin typeface="Arial"/>
                <a:cs typeface="Arial"/>
              </a:rPr>
              <a:t>.</a:t>
            </a:r>
            <a:r>
              <a:rPr sz="1023" spc="-5" baseline="-2777" dirty="0">
                <a:latin typeface="Arial"/>
                <a:cs typeface="Arial"/>
              </a:rPr>
              <a:t> </a:t>
            </a:r>
            <a:r>
              <a:rPr sz="682" spc="-44" dirty="0">
                <a:latin typeface="DejaVu Serif"/>
                <a:cs typeface="DejaVu Serif"/>
              </a:rPr>
              <a:t>&lt;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ε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47"/>
              </a:spcBef>
            </a:pPr>
            <a:r>
              <a:rPr sz="682" i="1" dirty="0">
                <a:latin typeface="Times New Roman"/>
                <a:cs typeface="Times New Roman"/>
              </a:rPr>
              <a:t>holds </a:t>
            </a:r>
            <a:r>
              <a:rPr sz="682" i="1" spc="14" dirty="0">
                <a:latin typeface="Times New Roman"/>
                <a:cs typeface="Times New Roman"/>
              </a:rPr>
              <a:t>for every partition </a:t>
            </a:r>
            <a:r>
              <a:rPr sz="682" i="1" dirty="0">
                <a:latin typeface="Times New Roman"/>
                <a:cs typeface="Times New Roman"/>
              </a:rPr>
              <a:t>all </a:t>
            </a:r>
            <a:r>
              <a:rPr sz="682" i="1" spc="-48" dirty="0">
                <a:latin typeface="Times New Roman"/>
                <a:cs typeface="Times New Roman"/>
              </a:rPr>
              <a:t>of</a:t>
            </a:r>
            <a:r>
              <a:rPr sz="1023" spc="-71" baseline="100000" dirty="0">
                <a:latin typeface="Arial"/>
                <a:cs typeface="Arial"/>
              </a:rPr>
              <a:t>. </a:t>
            </a:r>
            <a:r>
              <a:rPr sz="682" i="1" spc="3" dirty="0">
                <a:latin typeface="Times New Roman"/>
                <a:cs typeface="Times New Roman"/>
              </a:rPr>
              <a:t>whose </a:t>
            </a:r>
            <a:r>
              <a:rPr sz="682" i="1" spc="14" dirty="0">
                <a:latin typeface="Times New Roman"/>
                <a:cs typeface="Times New Roman"/>
              </a:rPr>
              <a:t>intervals </a:t>
            </a:r>
            <a:r>
              <a:rPr sz="682" i="1" spc="7" dirty="0">
                <a:latin typeface="Times New Roman"/>
                <a:cs typeface="Times New Roman"/>
              </a:rPr>
              <a:t>have length</a:t>
            </a:r>
            <a:r>
              <a:rPr sz="682" i="1" spc="-31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-24" dirty="0">
                <a:latin typeface="DejaVu Serif"/>
                <a:cs typeface="DejaVu Serif"/>
              </a:rPr>
              <a:t>δ</a:t>
            </a:r>
            <a:r>
              <a:rPr sz="682" i="1" spc="-24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444731">
              <a:spcBef>
                <a:spcPts val="777"/>
              </a:spcBef>
            </a:pPr>
            <a:r>
              <a:rPr sz="682" b="1" spc="-24" dirty="0">
                <a:latin typeface="Georgia"/>
                <a:cs typeface="Georgia"/>
              </a:rPr>
              <a:t>2. </a:t>
            </a:r>
            <a:r>
              <a:rPr sz="682" b="1" spc="-17" dirty="0">
                <a:latin typeface="Georgia"/>
                <a:cs typeface="Georgia"/>
              </a:rPr>
              <a:t>When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b="1" spc="-31" dirty="0">
                <a:latin typeface="Georgia"/>
                <a:cs typeface="Georgia"/>
              </a:rPr>
              <a:t>changes </a:t>
            </a:r>
            <a:r>
              <a:rPr sz="682" b="1" spc="-14" dirty="0">
                <a:latin typeface="Georgia"/>
                <a:cs typeface="Georgia"/>
              </a:rPr>
              <a:t>its</a:t>
            </a:r>
            <a:r>
              <a:rPr sz="682" b="1" spc="-20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sign</a:t>
            </a:r>
            <a:endParaRPr sz="682">
              <a:latin typeface="Georgia"/>
              <a:cs typeface="Georgia"/>
            </a:endParaRPr>
          </a:p>
          <a:p>
            <a:pPr marL="8659" marR="3464" indent="154993" algn="just">
              <a:spcBef>
                <a:spcPts val="607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not </a:t>
            </a:r>
            <a:r>
              <a:rPr sz="682" spc="7" dirty="0">
                <a:latin typeface="Times New Roman"/>
                <a:cs typeface="Times New Roman"/>
              </a:rPr>
              <a:t>necessarily </a:t>
            </a:r>
            <a:r>
              <a:rPr sz="682" spc="10" dirty="0">
                <a:latin typeface="Times New Roman"/>
                <a:cs typeface="Times New Roman"/>
              </a:rPr>
              <a:t>positive </a:t>
            </a:r>
            <a:r>
              <a:rPr sz="682" spc="7" dirty="0">
                <a:latin typeface="Times New Roman"/>
                <a:cs typeface="Times New Roman"/>
              </a:rPr>
              <a:t>everywhere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interval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65" dirty="0">
                <a:latin typeface="DejaVu Serif"/>
                <a:cs typeface="DejaVu Serif"/>
              </a:rPr>
              <a:t>b</a:t>
            </a:r>
            <a:r>
              <a:rPr sz="682" spc="-65" dirty="0">
                <a:latin typeface="Times New Roman"/>
                <a:cs typeface="Times New Roman"/>
              </a:rPr>
              <a:t>, </a:t>
            </a:r>
            <a:r>
              <a:rPr sz="682" spc="31" dirty="0">
                <a:latin typeface="Times New Roman"/>
                <a:cs typeface="Times New Roman"/>
              </a:rPr>
              <a:t>then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still </a:t>
            </a:r>
            <a:r>
              <a:rPr sz="682" dirty="0">
                <a:latin typeface="Times New Roman"/>
                <a:cs typeface="Times New Roman"/>
              </a:rPr>
              <a:t>define </a:t>
            </a:r>
            <a:r>
              <a:rPr sz="682" spc="3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integral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17" dirty="0">
                <a:latin typeface="Times New Roman"/>
                <a:cs typeface="Times New Roman"/>
              </a:rPr>
              <a:t>exactly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same </a:t>
            </a:r>
            <a:r>
              <a:rPr sz="682" dirty="0">
                <a:latin typeface="Times New Roman"/>
                <a:cs typeface="Times New Roman"/>
              </a:rPr>
              <a:t>way: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limit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4" dirty="0">
                <a:latin typeface="Times New Roman"/>
                <a:cs typeface="Times New Roman"/>
              </a:rPr>
              <a:t>Riemann </a:t>
            </a:r>
            <a:r>
              <a:rPr sz="682" spc="14" dirty="0">
                <a:latin typeface="Times New Roman"/>
                <a:cs typeface="Times New Roman"/>
              </a:rPr>
              <a:t>sums </a:t>
            </a:r>
            <a:r>
              <a:rPr sz="682" spc="3" dirty="0">
                <a:latin typeface="Times New Roman"/>
                <a:cs typeface="Times New Roman"/>
              </a:rPr>
              <a:t>whose </a:t>
            </a:r>
            <a:r>
              <a:rPr sz="682" spc="14" dirty="0">
                <a:latin typeface="Times New Roman"/>
                <a:cs typeface="Times New Roman"/>
              </a:rPr>
              <a:t>mesh </a:t>
            </a:r>
            <a:r>
              <a:rPr sz="682" spc="-3" dirty="0">
                <a:latin typeface="Times New Roman"/>
                <a:cs typeface="Times New Roman"/>
              </a:rPr>
              <a:t>size </a:t>
            </a:r>
            <a:r>
              <a:rPr sz="682" spc="10" dirty="0">
                <a:latin typeface="Times New Roman"/>
                <a:cs typeface="Times New Roman"/>
              </a:rPr>
              <a:t>becomes </a:t>
            </a:r>
            <a:r>
              <a:rPr sz="682" spc="14" dirty="0">
                <a:latin typeface="Times New Roman"/>
                <a:cs typeface="Times New Roman"/>
              </a:rPr>
              <a:t>smaller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smaller.  </a:t>
            </a:r>
            <a:r>
              <a:rPr sz="682" spc="-7" dirty="0">
                <a:latin typeface="Times New Roman"/>
                <a:cs typeface="Times New Roman"/>
              </a:rPr>
              <a:t>However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interpretation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integral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27" dirty="0">
                <a:latin typeface="Times New Roman"/>
                <a:cs typeface="Times New Roman"/>
              </a:rPr>
              <a:t>“the </a:t>
            </a:r>
            <a:r>
              <a:rPr sz="682" spc="20" dirty="0">
                <a:latin typeface="Times New Roman"/>
                <a:cs typeface="Times New Roman"/>
              </a:rPr>
              <a:t>area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region </a:t>
            </a:r>
            <a:r>
              <a:rPr sz="682" spc="7" dirty="0">
                <a:latin typeface="Times New Roman"/>
                <a:cs typeface="Times New Roman"/>
              </a:rPr>
              <a:t>between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graph </a:t>
            </a:r>
            <a:r>
              <a:rPr sz="682" spc="27" dirty="0">
                <a:latin typeface="Times New Roman"/>
                <a:cs typeface="Times New Roman"/>
              </a:rPr>
              <a:t>and the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-axis” </a:t>
            </a:r>
            <a:r>
              <a:rPr sz="682" spc="17" dirty="0">
                <a:latin typeface="Times New Roman"/>
                <a:cs typeface="Times New Roman"/>
              </a:rPr>
              <a:t>has </a:t>
            </a:r>
            <a:r>
              <a:rPr sz="682" spc="27" dirty="0">
                <a:latin typeface="Times New Roman"/>
                <a:cs typeface="Times New Roman"/>
              </a:rPr>
              <a:t>a  </a:t>
            </a:r>
            <a:r>
              <a:rPr sz="682" spc="24" dirty="0">
                <a:latin typeface="Times New Roman"/>
                <a:cs typeface="Times New Roman"/>
              </a:rPr>
              <a:t>twist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it.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194"/>
              </a:spcBef>
            </a:pPr>
            <a:r>
              <a:rPr sz="682" spc="24" dirty="0">
                <a:latin typeface="Times New Roman"/>
                <a:cs typeface="Times New Roman"/>
              </a:rPr>
              <a:t>Let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82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be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some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on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interval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31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27" dirty="0">
                <a:latin typeface="DejaVu Sans"/>
                <a:cs typeface="DejaVu Sans"/>
              </a:rPr>
              <a:t> </a:t>
            </a:r>
            <a:r>
              <a:rPr sz="682" spc="-65" dirty="0">
                <a:latin typeface="DejaVu Serif"/>
                <a:cs typeface="DejaVu Serif"/>
              </a:rPr>
              <a:t>b</a:t>
            </a:r>
            <a:r>
              <a:rPr sz="682" spc="-65" dirty="0">
                <a:latin typeface="Times New Roman"/>
                <a:cs typeface="Times New Roman"/>
              </a:rPr>
              <a:t>,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Riemann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sum</a:t>
            </a:r>
            <a:endParaRPr sz="682">
              <a:latin typeface="Times New Roman"/>
              <a:cs typeface="Times New Roman"/>
            </a:endParaRPr>
          </a:p>
          <a:p>
            <a:pPr marR="15586" algn="ctr">
              <a:spcBef>
                <a:spcPts val="282"/>
              </a:spcBef>
            </a:pPr>
            <a:r>
              <a:rPr sz="682" dirty="0">
                <a:latin typeface="DejaVu Serif"/>
                <a:cs typeface="DejaVu Serif"/>
              </a:rPr>
              <a:t>R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1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Times New Roman"/>
                <a:cs typeface="Times New Roman"/>
              </a:rPr>
              <a:t>2</a:t>
            </a:r>
            <a:r>
              <a:rPr sz="716" spc="97" baseline="-1190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c</a:t>
            </a:r>
            <a:r>
              <a:rPr sz="716" spc="46" baseline="-11904" dirty="0">
                <a:latin typeface="DejaVu Serif"/>
                <a:cs typeface="DejaVu Serif"/>
              </a:rPr>
              <a:t>n</a:t>
            </a:r>
            <a:r>
              <a:rPr sz="682" spc="31" dirty="0">
                <a:latin typeface="Times New Roman"/>
                <a:cs typeface="Times New Roman"/>
              </a:rPr>
              <a:t>)∆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716" spc="46" baseline="-11904" dirty="0">
                <a:latin typeface="DejaVu Serif"/>
                <a:cs typeface="DejaVu Serif"/>
              </a:rPr>
              <a:t>n</a:t>
            </a:r>
            <a:endParaRPr sz="716" baseline="-11904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88808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7467" y="709292"/>
            <a:ext cx="251547" cy="37666"/>
          </a:xfrm>
          <a:custGeom>
            <a:avLst/>
            <a:gdLst/>
            <a:ahLst/>
            <a:cxnLst/>
            <a:rect l="l" t="t" r="r" b="b"/>
            <a:pathLst>
              <a:path w="368935" h="55244">
                <a:moveTo>
                  <a:pt x="0" y="54864"/>
                </a:moveTo>
                <a:lnTo>
                  <a:pt x="764" y="54610"/>
                </a:lnTo>
                <a:lnTo>
                  <a:pt x="1522" y="54356"/>
                </a:lnTo>
                <a:lnTo>
                  <a:pt x="2157" y="54229"/>
                </a:lnTo>
                <a:lnTo>
                  <a:pt x="2922" y="53975"/>
                </a:lnTo>
                <a:lnTo>
                  <a:pt x="3680" y="53721"/>
                </a:lnTo>
                <a:lnTo>
                  <a:pt x="4445" y="53594"/>
                </a:lnTo>
                <a:lnTo>
                  <a:pt x="5209" y="53340"/>
                </a:lnTo>
                <a:lnTo>
                  <a:pt x="5844" y="53086"/>
                </a:lnTo>
                <a:lnTo>
                  <a:pt x="6602" y="52832"/>
                </a:lnTo>
                <a:lnTo>
                  <a:pt x="7367" y="52705"/>
                </a:lnTo>
                <a:lnTo>
                  <a:pt x="8125" y="52451"/>
                </a:lnTo>
                <a:lnTo>
                  <a:pt x="8890" y="52197"/>
                </a:lnTo>
                <a:lnTo>
                  <a:pt x="9525" y="52070"/>
                </a:lnTo>
                <a:lnTo>
                  <a:pt x="10289" y="51816"/>
                </a:lnTo>
                <a:lnTo>
                  <a:pt x="11047" y="51562"/>
                </a:lnTo>
                <a:lnTo>
                  <a:pt x="11812" y="51435"/>
                </a:lnTo>
                <a:lnTo>
                  <a:pt x="12570" y="51181"/>
                </a:lnTo>
                <a:lnTo>
                  <a:pt x="13205" y="50927"/>
                </a:lnTo>
                <a:lnTo>
                  <a:pt x="13970" y="50800"/>
                </a:lnTo>
                <a:lnTo>
                  <a:pt x="14734" y="50546"/>
                </a:lnTo>
                <a:lnTo>
                  <a:pt x="15492" y="50419"/>
                </a:lnTo>
                <a:lnTo>
                  <a:pt x="16257" y="50165"/>
                </a:lnTo>
                <a:lnTo>
                  <a:pt x="17015" y="49911"/>
                </a:lnTo>
                <a:lnTo>
                  <a:pt x="17650" y="49784"/>
                </a:lnTo>
                <a:lnTo>
                  <a:pt x="18415" y="49530"/>
                </a:lnTo>
                <a:lnTo>
                  <a:pt x="19179" y="49276"/>
                </a:lnTo>
                <a:lnTo>
                  <a:pt x="19937" y="49149"/>
                </a:lnTo>
                <a:lnTo>
                  <a:pt x="20702" y="48895"/>
                </a:lnTo>
                <a:lnTo>
                  <a:pt x="21337" y="48641"/>
                </a:lnTo>
                <a:lnTo>
                  <a:pt x="22095" y="48514"/>
                </a:lnTo>
                <a:lnTo>
                  <a:pt x="22860" y="48260"/>
                </a:lnTo>
                <a:lnTo>
                  <a:pt x="23624" y="48133"/>
                </a:lnTo>
                <a:lnTo>
                  <a:pt x="24382" y="47879"/>
                </a:lnTo>
                <a:lnTo>
                  <a:pt x="25017" y="47625"/>
                </a:lnTo>
                <a:lnTo>
                  <a:pt x="25782" y="47498"/>
                </a:lnTo>
                <a:lnTo>
                  <a:pt x="26540" y="47244"/>
                </a:lnTo>
                <a:lnTo>
                  <a:pt x="27305" y="47117"/>
                </a:lnTo>
                <a:lnTo>
                  <a:pt x="28069" y="46863"/>
                </a:lnTo>
                <a:lnTo>
                  <a:pt x="28704" y="46609"/>
                </a:lnTo>
                <a:lnTo>
                  <a:pt x="29462" y="46482"/>
                </a:lnTo>
                <a:lnTo>
                  <a:pt x="30227" y="46228"/>
                </a:lnTo>
                <a:lnTo>
                  <a:pt x="30985" y="46101"/>
                </a:lnTo>
                <a:lnTo>
                  <a:pt x="31750" y="45847"/>
                </a:lnTo>
                <a:lnTo>
                  <a:pt x="32385" y="45720"/>
                </a:lnTo>
                <a:lnTo>
                  <a:pt x="33149" y="45466"/>
                </a:lnTo>
                <a:lnTo>
                  <a:pt x="33907" y="45212"/>
                </a:lnTo>
                <a:lnTo>
                  <a:pt x="34672" y="45085"/>
                </a:lnTo>
                <a:lnTo>
                  <a:pt x="35430" y="44831"/>
                </a:lnTo>
                <a:lnTo>
                  <a:pt x="36065" y="44704"/>
                </a:lnTo>
                <a:lnTo>
                  <a:pt x="36830" y="44450"/>
                </a:lnTo>
                <a:lnTo>
                  <a:pt x="37594" y="44323"/>
                </a:lnTo>
                <a:lnTo>
                  <a:pt x="38352" y="44069"/>
                </a:lnTo>
                <a:lnTo>
                  <a:pt x="39117" y="43942"/>
                </a:lnTo>
                <a:lnTo>
                  <a:pt x="39752" y="43688"/>
                </a:lnTo>
                <a:lnTo>
                  <a:pt x="40510" y="43434"/>
                </a:lnTo>
                <a:lnTo>
                  <a:pt x="41275" y="43307"/>
                </a:lnTo>
                <a:lnTo>
                  <a:pt x="42039" y="43053"/>
                </a:lnTo>
                <a:lnTo>
                  <a:pt x="42797" y="42926"/>
                </a:lnTo>
                <a:lnTo>
                  <a:pt x="43562" y="42672"/>
                </a:lnTo>
                <a:lnTo>
                  <a:pt x="44197" y="42545"/>
                </a:lnTo>
                <a:lnTo>
                  <a:pt x="44955" y="42291"/>
                </a:lnTo>
                <a:lnTo>
                  <a:pt x="45720" y="42164"/>
                </a:lnTo>
                <a:lnTo>
                  <a:pt x="46484" y="41910"/>
                </a:lnTo>
                <a:lnTo>
                  <a:pt x="47242" y="41783"/>
                </a:lnTo>
                <a:lnTo>
                  <a:pt x="47877" y="41529"/>
                </a:lnTo>
                <a:lnTo>
                  <a:pt x="48642" y="41402"/>
                </a:lnTo>
                <a:lnTo>
                  <a:pt x="49400" y="41148"/>
                </a:lnTo>
                <a:lnTo>
                  <a:pt x="50165" y="41021"/>
                </a:lnTo>
                <a:lnTo>
                  <a:pt x="50929" y="40767"/>
                </a:lnTo>
                <a:lnTo>
                  <a:pt x="51564" y="40640"/>
                </a:lnTo>
                <a:lnTo>
                  <a:pt x="52322" y="40386"/>
                </a:lnTo>
                <a:lnTo>
                  <a:pt x="53087" y="40259"/>
                </a:lnTo>
                <a:lnTo>
                  <a:pt x="53845" y="40005"/>
                </a:lnTo>
                <a:lnTo>
                  <a:pt x="54610" y="39878"/>
                </a:lnTo>
                <a:lnTo>
                  <a:pt x="55245" y="39751"/>
                </a:lnTo>
                <a:lnTo>
                  <a:pt x="56009" y="39497"/>
                </a:lnTo>
                <a:lnTo>
                  <a:pt x="56767" y="39370"/>
                </a:lnTo>
                <a:lnTo>
                  <a:pt x="57532" y="39116"/>
                </a:lnTo>
                <a:lnTo>
                  <a:pt x="58290" y="38989"/>
                </a:lnTo>
                <a:lnTo>
                  <a:pt x="58925" y="38735"/>
                </a:lnTo>
                <a:lnTo>
                  <a:pt x="59690" y="38608"/>
                </a:lnTo>
                <a:lnTo>
                  <a:pt x="60454" y="38354"/>
                </a:lnTo>
                <a:lnTo>
                  <a:pt x="61212" y="38227"/>
                </a:lnTo>
                <a:lnTo>
                  <a:pt x="61977" y="37973"/>
                </a:lnTo>
                <a:lnTo>
                  <a:pt x="62612" y="37846"/>
                </a:lnTo>
                <a:lnTo>
                  <a:pt x="63370" y="37719"/>
                </a:lnTo>
                <a:lnTo>
                  <a:pt x="64135" y="37465"/>
                </a:lnTo>
                <a:lnTo>
                  <a:pt x="64899" y="37338"/>
                </a:lnTo>
                <a:lnTo>
                  <a:pt x="65657" y="37084"/>
                </a:lnTo>
                <a:lnTo>
                  <a:pt x="66292" y="36957"/>
                </a:lnTo>
                <a:lnTo>
                  <a:pt x="67057" y="36830"/>
                </a:lnTo>
                <a:lnTo>
                  <a:pt x="67815" y="36576"/>
                </a:lnTo>
                <a:lnTo>
                  <a:pt x="68580" y="36449"/>
                </a:lnTo>
                <a:lnTo>
                  <a:pt x="69344" y="36195"/>
                </a:lnTo>
                <a:lnTo>
                  <a:pt x="70102" y="36068"/>
                </a:lnTo>
                <a:lnTo>
                  <a:pt x="70737" y="35941"/>
                </a:lnTo>
                <a:lnTo>
                  <a:pt x="71502" y="35687"/>
                </a:lnTo>
                <a:lnTo>
                  <a:pt x="72260" y="35560"/>
                </a:lnTo>
                <a:lnTo>
                  <a:pt x="73025" y="35306"/>
                </a:lnTo>
                <a:lnTo>
                  <a:pt x="73789" y="35179"/>
                </a:lnTo>
                <a:lnTo>
                  <a:pt x="74424" y="35052"/>
                </a:lnTo>
                <a:lnTo>
                  <a:pt x="75182" y="34798"/>
                </a:lnTo>
                <a:lnTo>
                  <a:pt x="75947" y="34671"/>
                </a:lnTo>
                <a:lnTo>
                  <a:pt x="76705" y="34417"/>
                </a:lnTo>
                <a:lnTo>
                  <a:pt x="77470" y="34290"/>
                </a:lnTo>
                <a:lnTo>
                  <a:pt x="78105" y="34163"/>
                </a:lnTo>
                <a:lnTo>
                  <a:pt x="78869" y="33909"/>
                </a:lnTo>
                <a:lnTo>
                  <a:pt x="79627" y="33782"/>
                </a:lnTo>
                <a:lnTo>
                  <a:pt x="80392" y="33655"/>
                </a:lnTo>
                <a:lnTo>
                  <a:pt x="81150" y="33401"/>
                </a:lnTo>
                <a:lnTo>
                  <a:pt x="81785" y="33274"/>
                </a:lnTo>
                <a:lnTo>
                  <a:pt x="82550" y="33147"/>
                </a:lnTo>
                <a:lnTo>
                  <a:pt x="83314" y="32893"/>
                </a:lnTo>
                <a:lnTo>
                  <a:pt x="84072" y="32766"/>
                </a:lnTo>
                <a:lnTo>
                  <a:pt x="84837" y="32639"/>
                </a:lnTo>
                <a:lnTo>
                  <a:pt x="85472" y="32385"/>
                </a:lnTo>
                <a:lnTo>
                  <a:pt x="86230" y="32258"/>
                </a:lnTo>
                <a:lnTo>
                  <a:pt x="86995" y="32131"/>
                </a:lnTo>
                <a:lnTo>
                  <a:pt x="87759" y="31877"/>
                </a:lnTo>
                <a:lnTo>
                  <a:pt x="88517" y="31750"/>
                </a:lnTo>
                <a:lnTo>
                  <a:pt x="89152" y="31623"/>
                </a:lnTo>
                <a:lnTo>
                  <a:pt x="89917" y="31369"/>
                </a:lnTo>
                <a:lnTo>
                  <a:pt x="90675" y="31242"/>
                </a:lnTo>
                <a:lnTo>
                  <a:pt x="91440" y="31115"/>
                </a:lnTo>
                <a:lnTo>
                  <a:pt x="92204" y="30988"/>
                </a:lnTo>
                <a:lnTo>
                  <a:pt x="92839" y="30734"/>
                </a:lnTo>
                <a:lnTo>
                  <a:pt x="93597" y="30607"/>
                </a:lnTo>
                <a:lnTo>
                  <a:pt x="94362" y="30480"/>
                </a:lnTo>
                <a:lnTo>
                  <a:pt x="95120" y="30226"/>
                </a:lnTo>
                <a:lnTo>
                  <a:pt x="95885" y="30099"/>
                </a:lnTo>
                <a:lnTo>
                  <a:pt x="96649" y="29972"/>
                </a:lnTo>
                <a:lnTo>
                  <a:pt x="97284" y="29845"/>
                </a:lnTo>
                <a:lnTo>
                  <a:pt x="98042" y="29591"/>
                </a:lnTo>
                <a:lnTo>
                  <a:pt x="98807" y="29464"/>
                </a:lnTo>
                <a:lnTo>
                  <a:pt x="99565" y="29337"/>
                </a:lnTo>
                <a:lnTo>
                  <a:pt x="100330" y="29083"/>
                </a:lnTo>
                <a:lnTo>
                  <a:pt x="100965" y="28956"/>
                </a:lnTo>
                <a:lnTo>
                  <a:pt x="101729" y="28829"/>
                </a:lnTo>
                <a:lnTo>
                  <a:pt x="102487" y="28702"/>
                </a:lnTo>
                <a:lnTo>
                  <a:pt x="103252" y="28448"/>
                </a:lnTo>
                <a:lnTo>
                  <a:pt x="104010" y="28321"/>
                </a:lnTo>
                <a:lnTo>
                  <a:pt x="104645" y="28194"/>
                </a:lnTo>
                <a:lnTo>
                  <a:pt x="105410" y="28067"/>
                </a:lnTo>
                <a:lnTo>
                  <a:pt x="106174" y="27940"/>
                </a:lnTo>
                <a:lnTo>
                  <a:pt x="106932" y="27686"/>
                </a:lnTo>
                <a:lnTo>
                  <a:pt x="107697" y="27559"/>
                </a:lnTo>
                <a:lnTo>
                  <a:pt x="108332" y="27432"/>
                </a:lnTo>
                <a:lnTo>
                  <a:pt x="109090" y="27305"/>
                </a:lnTo>
                <a:lnTo>
                  <a:pt x="109855" y="27051"/>
                </a:lnTo>
                <a:lnTo>
                  <a:pt x="110619" y="26924"/>
                </a:lnTo>
                <a:lnTo>
                  <a:pt x="111377" y="26797"/>
                </a:lnTo>
                <a:lnTo>
                  <a:pt x="112012" y="26670"/>
                </a:lnTo>
                <a:lnTo>
                  <a:pt x="112777" y="26543"/>
                </a:lnTo>
                <a:lnTo>
                  <a:pt x="113535" y="26289"/>
                </a:lnTo>
                <a:lnTo>
                  <a:pt x="114300" y="26162"/>
                </a:lnTo>
                <a:lnTo>
                  <a:pt x="115064" y="26035"/>
                </a:lnTo>
                <a:lnTo>
                  <a:pt x="115699" y="25908"/>
                </a:lnTo>
                <a:lnTo>
                  <a:pt x="116457" y="25781"/>
                </a:lnTo>
                <a:lnTo>
                  <a:pt x="117222" y="25527"/>
                </a:lnTo>
                <a:lnTo>
                  <a:pt x="117980" y="25400"/>
                </a:lnTo>
                <a:lnTo>
                  <a:pt x="118745" y="25273"/>
                </a:lnTo>
                <a:lnTo>
                  <a:pt x="119380" y="25146"/>
                </a:lnTo>
                <a:lnTo>
                  <a:pt x="120144" y="25019"/>
                </a:lnTo>
                <a:lnTo>
                  <a:pt x="120902" y="24892"/>
                </a:lnTo>
                <a:lnTo>
                  <a:pt x="121667" y="24638"/>
                </a:lnTo>
                <a:lnTo>
                  <a:pt x="122425" y="24511"/>
                </a:lnTo>
                <a:lnTo>
                  <a:pt x="123190" y="24384"/>
                </a:lnTo>
                <a:lnTo>
                  <a:pt x="123825" y="24257"/>
                </a:lnTo>
                <a:lnTo>
                  <a:pt x="124589" y="24130"/>
                </a:lnTo>
                <a:lnTo>
                  <a:pt x="125347" y="24003"/>
                </a:lnTo>
                <a:lnTo>
                  <a:pt x="126112" y="23876"/>
                </a:lnTo>
                <a:lnTo>
                  <a:pt x="126870" y="23622"/>
                </a:lnTo>
                <a:lnTo>
                  <a:pt x="127505" y="23495"/>
                </a:lnTo>
                <a:lnTo>
                  <a:pt x="128270" y="23368"/>
                </a:lnTo>
                <a:lnTo>
                  <a:pt x="129034" y="23241"/>
                </a:lnTo>
                <a:lnTo>
                  <a:pt x="129792" y="23114"/>
                </a:lnTo>
                <a:lnTo>
                  <a:pt x="130557" y="22987"/>
                </a:lnTo>
                <a:lnTo>
                  <a:pt x="131192" y="22860"/>
                </a:lnTo>
                <a:lnTo>
                  <a:pt x="131950" y="22733"/>
                </a:lnTo>
                <a:lnTo>
                  <a:pt x="132715" y="22479"/>
                </a:lnTo>
                <a:lnTo>
                  <a:pt x="133479" y="22352"/>
                </a:lnTo>
                <a:lnTo>
                  <a:pt x="134237" y="22225"/>
                </a:lnTo>
                <a:lnTo>
                  <a:pt x="134872" y="22098"/>
                </a:lnTo>
                <a:lnTo>
                  <a:pt x="135637" y="21971"/>
                </a:lnTo>
                <a:lnTo>
                  <a:pt x="136395" y="21844"/>
                </a:lnTo>
                <a:lnTo>
                  <a:pt x="137160" y="21717"/>
                </a:lnTo>
                <a:lnTo>
                  <a:pt x="137924" y="21590"/>
                </a:lnTo>
                <a:lnTo>
                  <a:pt x="138559" y="21463"/>
                </a:lnTo>
                <a:lnTo>
                  <a:pt x="139317" y="21336"/>
                </a:lnTo>
                <a:lnTo>
                  <a:pt x="140082" y="21209"/>
                </a:lnTo>
                <a:lnTo>
                  <a:pt x="140840" y="20955"/>
                </a:lnTo>
                <a:lnTo>
                  <a:pt x="141605" y="20828"/>
                </a:lnTo>
                <a:lnTo>
                  <a:pt x="142240" y="20701"/>
                </a:lnTo>
                <a:lnTo>
                  <a:pt x="143004" y="20574"/>
                </a:lnTo>
                <a:lnTo>
                  <a:pt x="143762" y="20447"/>
                </a:lnTo>
                <a:lnTo>
                  <a:pt x="144527" y="20320"/>
                </a:lnTo>
                <a:lnTo>
                  <a:pt x="145285" y="20193"/>
                </a:lnTo>
                <a:lnTo>
                  <a:pt x="145920" y="20066"/>
                </a:lnTo>
                <a:lnTo>
                  <a:pt x="146685" y="19939"/>
                </a:lnTo>
                <a:lnTo>
                  <a:pt x="147449" y="19812"/>
                </a:lnTo>
                <a:lnTo>
                  <a:pt x="148207" y="19685"/>
                </a:lnTo>
                <a:lnTo>
                  <a:pt x="148972" y="19558"/>
                </a:lnTo>
                <a:lnTo>
                  <a:pt x="149607" y="19431"/>
                </a:lnTo>
                <a:lnTo>
                  <a:pt x="150365" y="19304"/>
                </a:lnTo>
                <a:lnTo>
                  <a:pt x="151130" y="19177"/>
                </a:lnTo>
                <a:lnTo>
                  <a:pt x="151894" y="19050"/>
                </a:lnTo>
                <a:lnTo>
                  <a:pt x="152652" y="18923"/>
                </a:lnTo>
                <a:lnTo>
                  <a:pt x="153417" y="18796"/>
                </a:lnTo>
                <a:lnTo>
                  <a:pt x="154052" y="18669"/>
                </a:lnTo>
                <a:lnTo>
                  <a:pt x="154810" y="18542"/>
                </a:lnTo>
                <a:lnTo>
                  <a:pt x="155575" y="18415"/>
                </a:lnTo>
                <a:lnTo>
                  <a:pt x="156339" y="18288"/>
                </a:lnTo>
                <a:lnTo>
                  <a:pt x="157097" y="18161"/>
                </a:lnTo>
                <a:lnTo>
                  <a:pt x="157732" y="18034"/>
                </a:lnTo>
                <a:lnTo>
                  <a:pt x="158497" y="17907"/>
                </a:lnTo>
                <a:lnTo>
                  <a:pt x="159255" y="17780"/>
                </a:lnTo>
                <a:lnTo>
                  <a:pt x="160020" y="17653"/>
                </a:lnTo>
                <a:lnTo>
                  <a:pt x="160784" y="17526"/>
                </a:lnTo>
                <a:lnTo>
                  <a:pt x="161419" y="17399"/>
                </a:lnTo>
                <a:lnTo>
                  <a:pt x="162177" y="17272"/>
                </a:lnTo>
                <a:lnTo>
                  <a:pt x="162942" y="17145"/>
                </a:lnTo>
                <a:lnTo>
                  <a:pt x="163700" y="17018"/>
                </a:lnTo>
                <a:lnTo>
                  <a:pt x="164465" y="16891"/>
                </a:lnTo>
                <a:lnTo>
                  <a:pt x="165100" y="16764"/>
                </a:lnTo>
                <a:lnTo>
                  <a:pt x="165864" y="16637"/>
                </a:lnTo>
                <a:lnTo>
                  <a:pt x="166622" y="16510"/>
                </a:lnTo>
                <a:lnTo>
                  <a:pt x="167387" y="16383"/>
                </a:lnTo>
                <a:lnTo>
                  <a:pt x="168145" y="16256"/>
                </a:lnTo>
                <a:lnTo>
                  <a:pt x="168780" y="16129"/>
                </a:lnTo>
                <a:lnTo>
                  <a:pt x="169545" y="16002"/>
                </a:lnTo>
                <a:lnTo>
                  <a:pt x="170309" y="15875"/>
                </a:lnTo>
                <a:lnTo>
                  <a:pt x="171067" y="15748"/>
                </a:lnTo>
                <a:lnTo>
                  <a:pt x="171832" y="15748"/>
                </a:lnTo>
                <a:lnTo>
                  <a:pt x="172467" y="15621"/>
                </a:lnTo>
                <a:lnTo>
                  <a:pt x="173225" y="15494"/>
                </a:lnTo>
                <a:lnTo>
                  <a:pt x="173990" y="15367"/>
                </a:lnTo>
                <a:lnTo>
                  <a:pt x="174754" y="15240"/>
                </a:lnTo>
                <a:lnTo>
                  <a:pt x="175512" y="15113"/>
                </a:lnTo>
                <a:lnTo>
                  <a:pt x="176147" y="14986"/>
                </a:lnTo>
                <a:lnTo>
                  <a:pt x="176912" y="14859"/>
                </a:lnTo>
                <a:lnTo>
                  <a:pt x="177670" y="14732"/>
                </a:lnTo>
                <a:lnTo>
                  <a:pt x="178435" y="14605"/>
                </a:lnTo>
                <a:lnTo>
                  <a:pt x="179199" y="14478"/>
                </a:lnTo>
                <a:lnTo>
                  <a:pt x="179957" y="14478"/>
                </a:lnTo>
                <a:lnTo>
                  <a:pt x="180592" y="14351"/>
                </a:lnTo>
                <a:lnTo>
                  <a:pt x="181357" y="14224"/>
                </a:lnTo>
                <a:lnTo>
                  <a:pt x="182115" y="14097"/>
                </a:lnTo>
                <a:lnTo>
                  <a:pt x="182880" y="13970"/>
                </a:lnTo>
                <a:lnTo>
                  <a:pt x="183644" y="13843"/>
                </a:lnTo>
                <a:lnTo>
                  <a:pt x="184279" y="13716"/>
                </a:lnTo>
                <a:lnTo>
                  <a:pt x="185037" y="13589"/>
                </a:lnTo>
                <a:lnTo>
                  <a:pt x="185802" y="13589"/>
                </a:lnTo>
                <a:lnTo>
                  <a:pt x="186560" y="13462"/>
                </a:lnTo>
                <a:lnTo>
                  <a:pt x="187325" y="13335"/>
                </a:lnTo>
                <a:lnTo>
                  <a:pt x="187960" y="13208"/>
                </a:lnTo>
                <a:lnTo>
                  <a:pt x="188724" y="13081"/>
                </a:lnTo>
                <a:lnTo>
                  <a:pt x="189482" y="12954"/>
                </a:lnTo>
                <a:lnTo>
                  <a:pt x="190247" y="12827"/>
                </a:lnTo>
                <a:lnTo>
                  <a:pt x="191005" y="12827"/>
                </a:lnTo>
                <a:lnTo>
                  <a:pt x="191640" y="12700"/>
                </a:lnTo>
                <a:lnTo>
                  <a:pt x="192405" y="12573"/>
                </a:lnTo>
                <a:lnTo>
                  <a:pt x="193169" y="12446"/>
                </a:lnTo>
                <a:lnTo>
                  <a:pt x="193927" y="12319"/>
                </a:lnTo>
                <a:lnTo>
                  <a:pt x="194692" y="12192"/>
                </a:lnTo>
                <a:lnTo>
                  <a:pt x="195327" y="12192"/>
                </a:lnTo>
                <a:lnTo>
                  <a:pt x="196085" y="12065"/>
                </a:lnTo>
                <a:lnTo>
                  <a:pt x="196850" y="11938"/>
                </a:lnTo>
                <a:lnTo>
                  <a:pt x="197614" y="11811"/>
                </a:lnTo>
                <a:lnTo>
                  <a:pt x="198372" y="11684"/>
                </a:lnTo>
                <a:lnTo>
                  <a:pt x="199007" y="11684"/>
                </a:lnTo>
                <a:lnTo>
                  <a:pt x="199772" y="11557"/>
                </a:lnTo>
                <a:lnTo>
                  <a:pt x="200530" y="11430"/>
                </a:lnTo>
                <a:lnTo>
                  <a:pt x="201295" y="11303"/>
                </a:lnTo>
                <a:lnTo>
                  <a:pt x="202059" y="11176"/>
                </a:lnTo>
                <a:lnTo>
                  <a:pt x="202694" y="11176"/>
                </a:lnTo>
                <a:lnTo>
                  <a:pt x="203452" y="11049"/>
                </a:lnTo>
                <a:lnTo>
                  <a:pt x="204217" y="10922"/>
                </a:lnTo>
                <a:lnTo>
                  <a:pt x="204975" y="10795"/>
                </a:lnTo>
                <a:lnTo>
                  <a:pt x="205740" y="10795"/>
                </a:lnTo>
                <a:lnTo>
                  <a:pt x="206504" y="10668"/>
                </a:lnTo>
                <a:lnTo>
                  <a:pt x="207139" y="10541"/>
                </a:lnTo>
                <a:lnTo>
                  <a:pt x="207897" y="10414"/>
                </a:lnTo>
                <a:lnTo>
                  <a:pt x="208662" y="10414"/>
                </a:lnTo>
                <a:lnTo>
                  <a:pt x="209420" y="10287"/>
                </a:lnTo>
                <a:lnTo>
                  <a:pt x="210185" y="10160"/>
                </a:lnTo>
                <a:lnTo>
                  <a:pt x="210820" y="10033"/>
                </a:lnTo>
                <a:lnTo>
                  <a:pt x="211584" y="10033"/>
                </a:lnTo>
                <a:lnTo>
                  <a:pt x="212342" y="9906"/>
                </a:lnTo>
                <a:lnTo>
                  <a:pt x="213107" y="9779"/>
                </a:lnTo>
                <a:lnTo>
                  <a:pt x="213865" y="9652"/>
                </a:lnTo>
                <a:lnTo>
                  <a:pt x="214500" y="9652"/>
                </a:lnTo>
                <a:lnTo>
                  <a:pt x="215265" y="9525"/>
                </a:lnTo>
                <a:lnTo>
                  <a:pt x="216029" y="9398"/>
                </a:lnTo>
                <a:lnTo>
                  <a:pt x="216787" y="9271"/>
                </a:lnTo>
                <a:lnTo>
                  <a:pt x="217552" y="9271"/>
                </a:lnTo>
                <a:lnTo>
                  <a:pt x="218187" y="9144"/>
                </a:lnTo>
                <a:lnTo>
                  <a:pt x="218945" y="9017"/>
                </a:lnTo>
                <a:lnTo>
                  <a:pt x="219710" y="9017"/>
                </a:lnTo>
                <a:lnTo>
                  <a:pt x="220474" y="8890"/>
                </a:lnTo>
                <a:lnTo>
                  <a:pt x="221232" y="8763"/>
                </a:lnTo>
                <a:lnTo>
                  <a:pt x="221867" y="8763"/>
                </a:lnTo>
                <a:lnTo>
                  <a:pt x="222632" y="8636"/>
                </a:lnTo>
                <a:lnTo>
                  <a:pt x="223390" y="8509"/>
                </a:lnTo>
                <a:lnTo>
                  <a:pt x="224155" y="8382"/>
                </a:lnTo>
                <a:lnTo>
                  <a:pt x="224919" y="8382"/>
                </a:lnTo>
                <a:lnTo>
                  <a:pt x="225554" y="8255"/>
                </a:lnTo>
                <a:lnTo>
                  <a:pt x="226312" y="8128"/>
                </a:lnTo>
                <a:lnTo>
                  <a:pt x="227077" y="8128"/>
                </a:lnTo>
                <a:lnTo>
                  <a:pt x="227835" y="8001"/>
                </a:lnTo>
                <a:lnTo>
                  <a:pt x="228600" y="7874"/>
                </a:lnTo>
                <a:lnTo>
                  <a:pt x="229235" y="7874"/>
                </a:lnTo>
                <a:lnTo>
                  <a:pt x="229999" y="7747"/>
                </a:lnTo>
                <a:lnTo>
                  <a:pt x="230757" y="7620"/>
                </a:lnTo>
                <a:lnTo>
                  <a:pt x="231522" y="7620"/>
                </a:lnTo>
                <a:lnTo>
                  <a:pt x="232280" y="7493"/>
                </a:lnTo>
                <a:lnTo>
                  <a:pt x="233045" y="7493"/>
                </a:lnTo>
                <a:lnTo>
                  <a:pt x="233680" y="7366"/>
                </a:lnTo>
                <a:lnTo>
                  <a:pt x="234444" y="7239"/>
                </a:lnTo>
                <a:lnTo>
                  <a:pt x="235202" y="7239"/>
                </a:lnTo>
                <a:lnTo>
                  <a:pt x="235967" y="7112"/>
                </a:lnTo>
                <a:lnTo>
                  <a:pt x="236725" y="6985"/>
                </a:lnTo>
                <a:lnTo>
                  <a:pt x="237360" y="6985"/>
                </a:lnTo>
                <a:lnTo>
                  <a:pt x="238125" y="6858"/>
                </a:lnTo>
                <a:lnTo>
                  <a:pt x="238889" y="6858"/>
                </a:lnTo>
                <a:lnTo>
                  <a:pt x="239647" y="6731"/>
                </a:lnTo>
                <a:lnTo>
                  <a:pt x="240412" y="6604"/>
                </a:lnTo>
                <a:lnTo>
                  <a:pt x="241047" y="6604"/>
                </a:lnTo>
                <a:lnTo>
                  <a:pt x="241805" y="6477"/>
                </a:lnTo>
                <a:lnTo>
                  <a:pt x="242570" y="6477"/>
                </a:lnTo>
                <a:lnTo>
                  <a:pt x="243334" y="6350"/>
                </a:lnTo>
                <a:lnTo>
                  <a:pt x="244092" y="6223"/>
                </a:lnTo>
                <a:lnTo>
                  <a:pt x="244727" y="6223"/>
                </a:lnTo>
                <a:lnTo>
                  <a:pt x="245492" y="6096"/>
                </a:lnTo>
                <a:lnTo>
                  <a:pt x="246250" y="6096"/>
                </a:lnTo>
                <a:lnTo>
                  <a:pt x="247015" y="5969"/>
                </a:lnTo>
                <a:lnTo>
                  <a:pt x="247779" y="5842"/>
                </a:lnTo>
                <a:lnTo>
                  <a:pt x="248414" y="5842"/>
                </a:lnTo>
                <a:lnTo>
                  <a:pt x="249172" y="5715"/>
                </a:lnTo>
                <a:lnTo>
                  <a:pt x="249937" y="5715"/>
                </a:lnTo>
                <a:lnTo>
                  <a:pt x="250695" y="5588"/>
                </a:lnTo>
                <a:lnTo>
                  <a:pt x="251460" y="5588"/>
                </a:lnTo>
                <a:lnTo>
                  <a:pt x="252095" y="5461"/>
                </a:lnTo>
                <a:lnTo>
                  <a:pt x="252859" y="5461"/>
                </a:lnTo>
                <a:lnTo>
                  <a:pt x="253617" y="5334"/>
                </a:lnTo>
                <a:lnTo>
                  <a:pt x="254382" y="5207"/>
                </a:lnTo>
                <a:lnTo>
                  <a:pt x="255140" y="5207"/>
                </a:lnTo>
                <a:lnTo>
                  <a:pt x="255775" y="5080"/>
                </a:lnTo>
                <a:lnTo>
                  <a:pt x="256540" y="5080"/>
                </a:lnTo>
                <a:lnTo>
                  <a:pt x="257304" y="4953"/>
                </a:lnTo>
                <a:lnTo>
                  <a:pt x="258062" y="4953"/>
                </a:lnTo>
                <a:lnTo>
                  <a:pt x="258827" y="4826"/>
                </a:lnTo>
                <a:lnTo>
                  <a:pt x="259585" y="4826"/>
                </a:lnTo>
                <a:lnTo>
                  <a:pt x="260220" y="4699"/>
                </a:lnTo>
                <a:lnTo>
                  <a:pt x="260985" y="4699"/>
                </a:lnTo>
                <a:lnTo>
                  <a:pt x="261749" y="4572"/>
                </a:lnTo>
                <a:lnTo>
                  <a:pt x="262507" y="4572"/>
                </a:lnTo>
                <a:lnTo>
                  <a:pt x="263272" y="4445"/>
                </a:lnTo>
                <a:lnTo>
                  <a:pt x="263907" y="4445"/>
                </a:lnTo>
                <a:lnTo>
                  <a:pt x="264665" y="4318"/>
                </a:lnTo>
                <a:lnTo>
                  <a:pt x="265430" y="4318"/>
                </a:lnTo>
                <a:lnTo>
                  <a:pt x="266194" y="4191"/>
                </a:lnTo>
                <a:lnTo>
                  <a:pt x="266952" y="4191"/>
                </a:lnTo>
                <a:lnTo>
                  <a:pt x="267587" y="4064"/>
                </a:lnTo>
                <a:lnTo>
                  <a:pt x="268352" y="4064"/>
                </a:lnTo>
                <a:lnTo>
                  <a:pt x="269110" y="3937"/>
                </a:lnTo>
                <a:lnTo>
                  <a:pt x="269875" y="3937"/>
                </a:lnTo>
                <a:lnTo>
                  <a:pt x="270639" y="3810"/>
                </a:lnTo>
                <a:lnTo>
                  <a:pt x="272032" y="3810"/>
                </a:lnTo>
                <a:lnTo>
                  <a:pt x="272797" y="3683"/>
                </a:lnTo>
                <a:lnTo>
                  <a:pt x="273555" y="3683"/>
                </a:lnTo>
                <a:lnTo>
                  <a:pt x="274320" y="3556"/>
                </a:lnTo>
                <a:lnTo>
                  <a:pt x="274955" y="3556"/>
                </a:lnTo>
                <a:lnTo>
                  <a:pt x="275719" y="3429"/>
                </a:lnTo>
                <a:lnTo>
                  <a:pt x="276477" y="3429"/>
                </a:lnTo>
                <a:lnTo>
                  <a:pt x="277242" y="3302"/>
                </a:lnTo>
                <a:lnTo>
                  <a:pt x="278635" y="3302"/>
                </a:lnTo>
                <a:lnTo>
                  <a:pt x="279400" y="3175"/>
                </a:lnTo>
                <a:lnTo>
                  <a:pt x="280164" y="3175"/>
                </a:lnTo>
                <a:lnTo>
                  <a:pt x="280922" y="3048"/>
                </a:lnTo>
                <a:lnTo>
                  <a:pt x="281687" y="3048"/>
                </a:lnTo>
                <a:lnTo>
                  <a:pt x="282322" y="2921"/>
                </a:lnTo>
                <a:lnTo>
                  <a:pt x="283845" y="2921"/>
                </a:lnTo>
                <a:lnTo>
                  <a:pt x="284609" y="2794"/>
                </a:lnTo>
                <a:lnTo>
                  <a:pt x="285367" y="2794"/>
                </a:lnTo>
                <a:lnTo>
                  <a:pt x="286002" y="2667"/>
                </a:lnTo>
                <a:lnTo>
                  <a:pt x="287525" y="2667"/>
                </a:lnTo>
                <a:lnTo>
                  <a:pt x="288290" y="2540"/>
                </a:lnTo>
                <a:lnTo>
                  <a:pt x="289812" y="2540"/>
                </a:lnTo>
                <a:lnTo>
                  <a:pt x="290447" y="2413"/>
                </a:lnTo>
                <a:lnTo>
                  <a:pt x="291212" y="2413"/>
                </a:lnTo>
                <a:lnTo>
                  <a:pt x="291970" y="2286"/>
                </a:lnTo>
                <a:lnTo>
                  <a:pt x="293499" y="2286"/>
                </a:lnTo>
                <a:lnTo>
                  <a:pt x="294134" y="2159"/>
                </a:lnTo>
                <a:lnTo>
                  <a:pt x="295657" y="2159"/>
                </a:lnTo>
                <a:lnTo>
                  <a:pt x="296415" y="2032"/>
                </a:lnTo>
                <a:lnTo>
                  <a:pt x="297815" y="2032"/>
                </a:lnTo>
                <a:lnTo>
                  <a:pt x="298579" y="1905"/>
                </a:lnTo>
                <a:lnTo>
                  <a:pt x="300102" y="1905"/>
                </a:lnTo>
                <a:lnTo>
                  <a:pt x="300860" y="1778"/>
                </a:lnTo>
                <a:lnTo>
                  <a:pt x="302260" y="1778"/>
                </a:lnTo>
                <a:lnTo>
                  <a:pt x="303024" y="1651"/>
                </a:lnTo>
                <a:lnTo>
                  <a:pt x="305182" y="1651"/>
                </a:lnTo>
                <a:lnTo>
                  <a:pt x="305940" y="1524"/>
                </a:lnTo>
                <a:lnTo>
                  <a:pt x="307469" y="1524"/>
                </a:lnTo>
                <a:lnTo>
                  <a:pt x="308227" y="1397"/>
                </a:lnTo>
                <a:lnTo>
                  <a:pt x="310385" y="1397"/>
                </a:lnTo>
                <a:lnTo>
                  <a:pt x="311150" y="1270"/>
                </a:lnTo>
                <a:lnTo>
                  <a:pt x="312549" y="1270"/>
                </a:lnTo>
                <a:lnTo>
                  <a:pt x="313307" y="1143"/>
                </a:lnTo>
                <a:lnTo>
                  <a:pt x="315595" y="1143"/>
                </a:lnTo>
                <a:lnTo>
                  <a:pt x="316359" y="1016"/>
                </a:lnTo>
                <a:lnTo>
                  <a:pt x="318517" y="1016"/>
                </a:lnTo>
                <a:lnTo>
                  <a:pt x="319275" y="889"/>
                </a:lnTo>
                <a:lnTo>
                  <a:pt x="322197" y="889"/>
                </a:lnTo>
                <a:lnTo>
                  <a:pt x="322962" y="762"/>
                </a:lnTo>
                <a:lnTo>
                  <a:pt x="325884" y="762"/>
                </a:lnTo>
                <a:lnTo>
                  <a:pt x="326642" y="635"/>
                </a:lnTo>
                <a:lnTo>
                  <a:pt x="329565" y="635"/>
                </a:lnTo>
                <a:lnTo>
                  <a:pt x="330329" y="508"/>
                </a:lnTo>
                <a:lnTo>
                  <a:pt x="333245" y="508"/>
                </a:lnTo>
                <a:lnTo>
                  <a:pt x="334010" y="381"/>
                </a:lnTo>
                <a:lnTo>
                  <a:pt x="338455" y="381"/>
                </a:lnTo>
                <a:lnTo>
                  <a:pt x="339090" y="254"/>
                </a:lnTo>
                <a:lnTo>
                  <a:pt x="344299" y="254"/>
                </a:lnTo>
                <a:lnTo>
                  <a:pt x="345057" y="127"/>
                </a:lnTo>
                <a:lnTo>
                  <a:pt x="351660" y="127"/>
                </a:lnTo>
                <a:lnTo>
                  <a:pt x="352425" y="0"/>
                </a:lnTo>
                <a:lnTo>
                  <a:pt x="36868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7302315" y="2357115"/>
            <a:ext cx="335107" cy="28142"/>
          </a:xfrm>
          <a:custGeom>
            <a:avLst/>
            <a:gdLst/>
            <a:ahLst/>
            <a:cxnLst/>
            <a:rect l="l" t="t" r="r" b="b"/>
            <a:pathLst>
              <a:path w="491489" h="41275">
                <a:moveTo>
                  <a:pt x="0" y="28451"/>
                </a:moveTo>
                <a:lnTo>
                  <a:pt x="889" y="28575"/>
                </a:lnTo>
                <a:lnTo>
                  <a:pt x="1905" y="28704"/>
                </a:lnTo>
                <a:lnTo>
                  <a:pt x="2921" y="28833"/>
                </a:lnTo>
                <a:lnTo>
                  <a:pt x="3937" y="28957"/>
                </a:lnTo>
                <a:lnTo>
                  <a:pt x="4826" y="29210"/>
                </a:lnTo>
                <a:lnTo>
                  <a:pt x="5842" y="29339"/>
                </a:lnTo>
                <a:lnTo>
                  <a:pt x="6858" y="29468"/>
                </a:lnTo>
                <a:lnTo>
                  <a:pt x="7874" y="29592"/>
                </a:lnTo>
                <a:lnTo>
                  <a:pt x="8763" y="29721"/>
                </a:lnTo>
                <a:lnTo>
                  <a:pt x="9779" y="29845"/>
                </a:lnTo>
                <a:lnTo>
                  <a:pt x="10795" y="29974"/>
                </a:lnTo>
                <a:lnTo>
                  <a:pt x="11811" y="30103"/>
                </a:lnTo>
                <a:lnTo>
                  <a:pt x="12700" y="30227"/>
                </a:lnTo>
                <a:lnTo>
                  <a:pt x="13716" y="30356"/>
                </a:lnTo>
                <a:lnTo>
                  <a:pt x="14732" y="30480"/>
                </a:lnTo>
                <a:lnTo>
                  <a:pt x="15748" y="30609"/>
                </a:lnTo>
                <a:lnTo>
                  <a:pt x="16637" y="30738"/>
                </a:lnTo>
                <a:lnTo>
                  <a:pt x="17653" y="30862"/>
                </a:lnTo>
                <a:lnTo>
                  <a:pt x="18669" y="30991"/>
                </a:lnTo>
                <a:lnTo>
                  <a:pt x="19685" y="31115"/>
                </a:lnTo>
                <a:lnTo>
                  <a:pt x="20574" y="31244"/>
                </a:lnTo>
                <a:lnTo>
                  <a:pt x="21590" y="31373"/>
                </a:lnTo>
                <a:lnTo>
                  <a:pt x="22606" y="31497"/>
                </a:lnTo>
                <a:lnTo>
                  <a:pt x="23622" y="31626"/>
                </a:lnTo>
                <a:lnTo>
                  <a:pt x="24511" y="31750"/>
                </a:lnTo>
                <a:lnTo>
                  <a:pt x="25527" y="31750"/>
                </a:lnTo>
                <a:lnTo>
                  <a:pt x="26543" y="31879"/>
                </a:lnTo>
                <a:lnTo>
                  <a:pt x="27432" y="32008"/>
                </a:lnTo>
                <a:lnTo>
                  <a:pt x="28448" y="32132"/>
                </a:lnTo>
                <a:lnTo>
                  <a:pt x="29464" y="32261"/>
                </a:lnTo>
                <a:lnTo>
                  <a:pt x="30480" y="32385"/>
                </a:lnTo>
                <a:lnTo>
                  <a:pt x="31369" y="32514"/>
                </a:lnTo>
                <a:lnTo>
                  <a:pt x="32385" y="32643"/>
                </a:lnTo>
                <a:lnTo>
                  <a:pt x="33401" y="32767"/>
                </a:lnTo>
                <a:lnTo>
                  <a:pt x="34417" y="32896"/>
                </a:lnTo>
                <a:lnTo>
                  <a:pt x="35306" y="33020"/>
                </a:lnTo>
                <a:lnTo>
                  <a:pt x="36322" y="33020"/>
                </a:lnTo>
                <a:lnTo>
                  <a:pt x="37338" y="33149"/>
                </a:lnTo>
                <a:lnTo>
                  <a:pt x="38354" y="33278"/>
                </a:lnTo>
                <a:lnTo>
                  <a:pt x="39243" y="33402"/>
                </a:lnTo>
                <a:lnTo>
                  <a:pt x="40259" y="33531"/>
                </a:lnTo>
                <a:lnTo>
                  <a:pt x="41275" y="33655"/>
                </a:lnTo>
                <a:lnTo>
                  <a:pt x="42291" y="33655"/>
                </a:lnTo>
                <a:lnTo>
                  <a:pt x="43180" y="33784"/>
                </a:lnTo>
                <a:lnTo>
                  <a:pt x="44196" y="33913"/>
                </a:lnTo>
                <a:lnTo>
                  <a:pt x="45212" y="34037"/>
                </a:lnTo>
                <a:lnTo>
                  <a:pt x="46228" y="34166"/>
                </a:lnTo>
                <a:lnTo>
                  <a:pt x="47117" y="34290"/>
                </a:lnTo>
                <a:lnTo>
                  <a:pt x="48133" y="34290"/>
                </a:lnTo>
                <a:lnTo>
                  <a:pt x="49149" y="34419"/>
                </a:lnTo>
                <a:lnTo>
                  <a:pt x="50038" y="34548"/>
                </a:lnTo>
                <a:lnTo>
                  <a:pt x="51054" y="34672"/>
                </a:lnTo>
                <a:lnTo>
                  <a:pt x="52070" y="34672"/>
                </a:lnTo>
                <a:lnTo>
                  <a:pt x="53086" y="34801"/>
                </a:lnTo>
                <a:lnTo>
                  <a:pt x="53975" y="34925"/>
                </a:lnTo>
                <a:lnTo>
                  <a:pt x="54991" y="35054"/>
                </a:lnTo>
                <a:lnTo>
                  <a:pt x="56007" y="35054"/>
                </a:lnTo>
                <a:lnTo>
                  <a:pt x="57023" y="35183"/>
                </a:lnTo>
                <a:lnTo>
                  <a:pt x="57912" y="35307"/>
                </a:lnTo>
                <a:lnTo>
                  <a:pt x="58928" y="35436"/>
                </a:lnTo>
                <a:lnTo>
                  <a:pt x="59944" y="35436"/>
                </a:lnTo>
                <a:lnTo>
                  <a:pt x="60960" y="35560"/>
                </a:lnTo>
                <a:lnTo>
                  <a:pt x="61849" y="35689"/>
                </a:lnTo>
                <a:lnTo>
                  <a:pt x="62865" y="35689"/>
                </a:lnTo>
                <a:lnTo>
                  <a:pt x="63881" y="35818"/>
                </a:lnTo>
                <a:lnTo>
                  <a:pt x="64897" y="35942"/>
                </a:lnTo>
                <a:lnTo>
                  <a:pt x="65786" y="36071"/>
                </a:lnTo>
                <a:lnTo>
                  <a:pt x="66802" y="36071"/>
                </a:lnTo>
                <a:lnTo>
                  <a:pt x="67818" y="36195"/>
                </a:lnTo>
                <a:lnTo>
                  <a:pt x="68834" y="36324"/>
                </a:lnTo>
                <a:lnTo>
                  <a:pt x="69723" y="36324"/>
                </a:lnTo>
                <a:lnTo>
                  <a:pt x="70739" y="36453"/>
                </a:lnTo>
                <a:lnTo>
                  <a:pt x="71755" y="36577"/>
                </a:lnTo>
                <a:lnTo>
                  <a:pt x="72771" y="36577"/>
                </a:lnTo>
                <a:lnTo>
                  <a:pt x="73660" y="36706"/>
                </a:lnTo>
                <a:lnTo>
                  <a:pt x="74676" y="36706"/>
                </a:lnTo>
                <a:lnTo>
                  <a:pt x="75692" y="36830"/>
                </a:lnTo>
                <a:lnTo>
                  <a:pt x="76581" y="36959"/>
                </a:lnTo>
                <a:lnTo>
                  <a:pt x="77597" y="36959"/>
                </a:lnTo>
                <a:lnTo>
                  <a:pt x="78613" y="37088"/>
                </a:lnTo>
                <a:lnTo>
                  <a:pt x="79629" y="37088"/>
                </a:lnTo>
                <a:lnTo>
                  <a:pt x="80518" y="37212"/>
                </a:lnTo>
                <a:lnTo>
                  <a:pt x="81534" y="37341"/>
                </a:lnTo>
                <a:lnTo>
                  <a:pt x="82550" y="37341"/>
                </a:lnTo>
                <a:lnTo>
                  <a:pt x="83566" y="37465"/>
                </a:lnTo>
                <a:lnTo>
                  <a:pt x="84455" y="37465"/>
                </a:lnTo>
                <a:lnTo>
                  <a:pt x="85471" y="37594"/>
                </a:lnTo>
                <a:lnTo>
                  <a:pt x="86487" y="37594"/>
                </a:lnTo>
                <a:lnTo>
                  <a:pt x="87503" y="37723"/>
                </a:lnTo>
                <a:lnTo>
                  <a:pt x="88392" y="37847"/>
                </a:lnTo>
                <a:lnTo>
                  <a:pt x="89408" y="37847"/>
                </a:lnTo>
                <a:lnTo>
                  <a:pt x="90424" y="37976"/>
                </a:lnTo>
                <a:lnTo>
                  <a:pt x="91440" y="37976"/>
                </a:lnTo>
                <a:lnTo>
                  <a:pt x="92329" y="38100"/>
                </a:lnTo>
                <a:lnTo>
                  <a:pt x="93345" y="38100"/>
                </a:lnTo>
                <a:lnTo>
                  <a:pt x="94361" y="38229"/>
                </a:lnTo>
                <a:lnTo>
                  <a:pt x="95377" y="38229"/>
                </a:lnTo>
                <a:lnTo>
                  <a:pt x="96266" y="38358"/>
                </a:lnTo>
                <a:lnTo>
                  <a:pt x="97282" y="38358"/>
                </a:lnTo>
                <a:lnTo>
                  <a:pt x="98298" y="38482"/>
                </a:lnTo>
                <a:lnTo>
                  <a:pt x="99314" y="38482"/>
                </a:lnTo>
                <a:lnTo>
                  <a:pt x="100203" y="38611"/>
                </a:lnTo>
                <a:lnTo>
                  <a:pt x="101219" y="38611"/>
                </a:lnTo>
                <a:lnTo>
                  <a:pt x="102235" y="38735"/>
                </a:lnTo>
                <a:lnTo>
                  <a:pt x="104140" y="38735"/>
                </a:lnTo>
                <a:lnTo>
                  <a:pt x="105156" y="38864"/>
                </a:lnTo>
                <a:lnTo>
                  <a:pt x="106172" y="38864"/>
                </a:lnTo>
                <a:lnTo>
                  <a:pt x="107061" y="38993"/>
                </a:lnTo>
                <a:lnTo>
                  <a:pt x="108077" y="38993"/>
                </a:lnTo>
                <a:lnTo>
                  <a:pt x="109093" y="39117"/>
                </a:lnTo>
                <a:lnTo>
                  <a:pt x="110998" y="39117"/>
                </a:lnTo>
                <a:lnTo>
                  <a:pt x="112014" y="39246"/>
                </a:lnTo>
                <a:lnTo>
                  <a:pt x="114046" y="39246"/>
                </a:lnTo>
                <a:lnTo>
                  <a:pt x="114935" y="39370"/>
                </a:lnTo>
                <a:lnTo>
                  <a:pt x="115951" y="39370"/>
                </a:lnTo>
                <a:lnTo>
                  <a:pt x="116967" y="39499"/>
                </a:lnTo>
                <a:lnTo>
                  <a:pt x="118872" y="39499"/>
                </a:lnTo>
                <a:lnTo>
                  <a:pt x="119888" y="39628"/>
                </a:lnTo>
                <a:lnTo>
                  <a:pt x="121920" y="39628"/>
                </a:lnTo>
                <a:lnTo>
                  <a:pt x="122809" y="39752"/>
                </a:lnTo>
                <a:lnTo>
                  <a:pt x="124841" y="39752"/>
                </a:lnTo>
                <a:lnTo>
                  <a:pt x="125857" y="39881"/>
                </a:lnTo>
                <a:lnTo>
                  <a:pt x="128778" y="39881"/>
                </a:lnTo>
                <a:lnTo>
                  <a:pt x="129667" y="40005"/>
                </a:lnTo>
                <a:lnTo>
                  <a:pt x="131699" y="40005"/>
                </a:lnTo>
                <a:lnTo>
                  <a:pt x="132715" y="40134"/>
                </a:lnTo>
                <a:lnTo>
                  <a:pt x="135636" y="40134"/>
                </a:lnTo>
                <a:lnTo>
                  <a:pt x="136652" y="40263"/>
                </a:lnTo>
                <a:lnTo>
                  <a:pt x="140589" y="40263"/>
                </a:lnTo>
                <a:lnTo>
                  <a:pt x="141478" y="40387"/>
                </a:lnTo>
                <a:lnTo>
                  <a:pt x="145415" y="40387"/>
                </a:lnTo>
                <a:lnTo>
                  <a:pt x="146431" y="40516"/>
                </a:lnTo>
                <a:lnTo>
                  <a:pt x="151384" y="40516"/>
                </a:lnTo>
                <a:lnTo>
                  <a:pt x="152400" y="40640"/>
                </a:lnTo>
                <a:lnTo>
                  <a:pt x="161163" y="40640"/>
                </a:lnTo>
                <a:lnTo>
                  <a:pt x="162179" y="40769"/>
                </a:lnTo>
                <a:lnTo>
                  <a:pt x="185801" y="40769"/>
                </a:lnTo>
                <a:lnTo>
                  <a:pt x="186690" y="40640"/>
                </a:lnTo>
                <a:lnTo>
                  <a:pt x="195580" y="40640"/>
                </a:lnTo>
                <a:lnTo>
                  <a:pt x="196596" y="40516"/>
                </a:lnTo>
                <a:lnTo>
                  <a:pt x="201549" y="40516"/>
                </a:lnTo>
                <a:lnTo>
                  <a:pt x="202438" y="40387"/>
                </a:lnTo>
                <a:lnTo>
                  <a:pt x="206375" y="40387"/>
                </a:lnTo>
                <a:lnTo>
                  <a:pt x="207391" y="40263"/>
                </a:lnTo>
                <a:lnTo>
                  <a:pt x="211328" y="40263"/>
                </a:lnTo>
                <a:lnTo>
                  <a:pt x="212344" y="40134"/>
                </a:lnTo>
                <a:lnTo>
                  <a:pt x="215265" y="40134"/>
                </a:lnTo>
                <a:lnTo>
                  <a:pt x="216281" y="40005"/>
                </a:lnTo>
                <a:lnTo>
                  <a:pt x="218186" y="40005"/>
                </a:lnTo>
                <a:lnTo>
                  <a:pt x="219202" y="39881"/>
                </a:lnTo>
                <a:lnTo>
                  <a:pt x="222123" y="39881"/>
                </a:lnTo>
                <a:lnTo>
                  <a:pt x="223139" y="39752"/>
                </a:lnTo>
                <a:lnTo>
                  <a:pt x="225044" y="39752"/>
                </a:lnTo>
                <a:lnTo>
                  <a:pt x="226060" y="39628"/>
                </a:lnTo>
                <a:lnTo>
                  <a:pt x="228092" y="39628"/>
                </a:lnTo>
                <a:lnTo>
                  <a:pt x="228981" y="39499"/>
                </a:lnTo>
                <a:lnTo>
                  <a:pt x="231013" y="39499"/>
                </a:lnTo>
                <a:lnTo>
                  <a:pt x="231902" y="39370"/>
                </a:lnTo>
                <a:lnTo>
                  <a:pt x="232918" y="39370"/>
                </a:lnTo>
                <a:lnTo>
                  <a:pt x="233934" y="39246"/>
                </a:lnTo>
                <a:lnTo>
                  <a:pt x="235839" y="39246"/>
                </a:lnTo>
                <a:lnTo>
                  <a:pt x="236855" y="39117"/>
                </a:lnTo>
                <a:lnTo>
                  <a:pt x="238887" y="39117"/>
                </a:lnTo>
                <a:lnTo>
                  <a:pt x="239776" y="38993"/>
                </a:lnTo>
                <a:lnTo>
                  <a:pt x="240792" y="38993"/>
                </a:lnTo>
                <a:lnTo>
                  <a:pt x="241808" y="38864"/>
                </a:lnTo>
                <a:lnTo>
                  <a:pt x="242824" y="38864"/>
                </a:lnTo>
                <a:lnTo>
                  <a:pt x="243713" y="38735"/>
                </a:lnTo>
                <a:lnTo>
                  <a:pt x="245745" y="38735"/>
                </a:lnTo>
                <a:lnTo>
                  <a:pt x="246761" y="38611"/>
                </a:lnTo>
                <a:lnTo>
                  <a:pt x="247650" y="38611"/>
                </a:lnTo>
                <a:lnTo>
                  <a:pt x="248666" y="38482"/>
                </a:lnTo>
                <a:lnTo>
                  <a:pt x="249682" y="38482"/>
                </a:lnTo>
                <a:lnTo>
                  <a:pt x="250698" y="38358"/>
                </a:lnTo>
                <a:lnTo>
                  <a:pt x="251587" y="38358"/>
                </a:lnTo>
                <a:lnTo>
                  <a:pt x="252603" y="38229"/>
                </a:lnTo>
                <a:lnTo>
                  <a:pt x="253619" y="38229"/>
                </a:lnTo>
                <a:lnTo>
                  <a:pt x="254635" y="38100"/>
                </a:lnTo>
                <a:lnTo>
                  <a:pt x="255524" y="38100"/>
                </a:lnTo>
                <a:lnTo>
                  <a:pt x="256540" y="37976"/>
                </a:lnTo>
                <a:lnTo>
                  <a:pt x="257556" y="37976"/>
                </a:lnTo>
                <a:lnTo>
                  <a:pt x="258445" y="37847"/>
                </a:lnTo>
                <a:lnTo>
                  <a:pt x="259461" y="37847"/>
                </a:lnTo>
                <a:lnTo>
                  <a:pt x="260477" y="37723"/>
                </a:lnTo>
                <a:lnTo>
                  <a:pt x="261493" y="37594"/>
                </a:lnTo>
                <a:lnTo>
                  <a:pt x="262382" y="37594"/>
                </a:lnTo>
                <a:lnTo>
                  <a:pt x="263398" y="37465"/>
                </a:lnTo>
                <a:lnTo>
                  <a:pt x="264414" y="37465"/>
                </a:lnTo>
                <a:lnTo>
                  <a:pt x="265430" y="37341"/>
                </a:lnTo>
                <a:lnTo>
                  <a:pt x="266319" y="37341"/>
                </a:lnTo>
                <a:lnTo>
                  <a:pt x="267335" y="37212"/>
                </a:lnTo>
                <a:lnTo>
                  <a:pt x="268351" y="37088"/>
                </a:lnTo>
                <a:lnTo>
                  <a:pt x="269367" y="37088"/>
                </a:lnTo>
                <a:lnTo>
                  <a:pt x="270256" y="36959"/>
                </a:lnTo>
                <a:lnTo>
                  <a:pt x="271272" y="36959"/>
                </a:lnTo>
                <a:lnTo>
                  <a:pt x="272288" y="36830"/>
                </a:lnTo>
                <a:lnTo>
                  <a:pt x="273304" y="36706"/>
                </a:lnTo>
                <a:lnTo>
                  <a:pt x="274193" y="36706"/>
                </a:lnTo>
                <a:lnTo>
                  <a:pt x="275209" y="36577"/>
                </a:lnTo>
                <a:lnTo>
                  <a:pt x="276225" y="36577"/>
                </a:lnTo>
                <a:lnTo>
                  <a:pt x="277241" y="36453"/>
                </a:lnTo>
                <a:lnTo>
                  <a:pt x="278130" y="36324"/>
                </a:lnTo>
                <a:lnTo>
                  <a:pt x="279146" y="36324"/>
                </a:lnTo>
                <a:lnTo>
                  <a:pt x="280162" y="36195"/>
                </a:lnTo>
                <a:lnTo>
                  <a:pt x="281178" y="36071"/>
                </a:lnTo>
                <a:lnTo>
                  <a:pt x="282067" y="36071"/>
                </a:lnTo>
                <a:lnTo>
                  <a:pt x="283083" y="35942"/>
                </a:lnTo>
                <a:lnTo>
                  <a:pt x="284099" y="35818"/>
                </a:lnTo>
                <a:lnTo>
                  <a:pt x="284988" y="35689"/>
                </a:lnTo>
                <a:lnTo>
                  <a:pt x="286004" y="35689"/>
                </a:lnTo>
                <a:lnTo>
                  <a:pt x="287020" y="35560"/>
                </a:lnTo>
                <a:lnTo>
                  <a:pt x="288036" y="35436"/>
                </a:lnTo>
                <a:lnTo>
                  <a:pt x="288925" y="35436"/>
                </a:lnTo>
                <a:lnTo>
                  <a:pt x="289941" y="35307"/>
                </a:lnTo>
                <a:lnTo>
                  <a:pt x="290957" y="35183"/>
                </a:lnTo>
                <a:lnTo>
                  <a:pt x="291973" y="35054"/>
                </a:lnTo>
                <a:lnTo>
                  <a:pt x="292862" y="35054"/>
                </a:lnTo>
                <a:lnTo>
                  <a:pt x="293878" y="34925"/>
                </a:lnTo>
                <a:lnTo>
                  <a:pt x="294894" y="34801"/>
                </a:lnTo>
                <a:lnTo>
                  <a:pt x="295910" y="34672"/>
                </a:lnTo>
                <a:lnTo>
                  <a:pt x="296799" y="34672"/>
                </a:lnTo>
                <a:lnTo>
                  <a:pt x="297815" y="34548"/>
                </a:lnTo>
                <a:lnTo>
                  <a:pt x="298831" y="34419"/>
                </a:lnTo>
                <a:lnTo>
                  <a:pt x="299847" y="34290"/>
                </a:lnTo>
                <a:lnTo>
                  <a:pt x="300736" y="34290"/>
                </a:lnTo>
                <a:lnTo>
                  <a:pt x="301752" y="34166"/>
                </a:lnTo>
                <a:lnTo>
                  <a:pt x="302768" y="34037"/>
                </a:lnTo>
                <a:lnTo>
                  <a:pt x="303784" y="33913"/>
                </a:lnTo>
                <a:lnTo>
                  <a:pt x="304673" y="33784"/>
                </a:lnTo>
                <a:lnTo>
                  <a:pt x="305689" y="33655"/>
                </a:lnTo>
                <a:lnTo>
                  <a:pt x="306705" y="33655"/>
                </a:lnTo>
                <a:lnTo>
                  <a:pt x="307721" y="33531"/>
                </a:lnTo>
                <a:lnTo>
                  <a:pt x="308610" y="33402"/>
                </a:lnTo>
                <a:lnTo>
                  <a:pt x="309626" y="33278"/>
                </a:lnTo>
                <a:lnTo>
                  <a:pt x="310642" y="33149"/>
                </a:lnTo>
                <a:lnTo>
                  <a:pt x="311531" y="33020"/>
                </a:lnTo>
                <a:lnTo>
                  <a:pt x="312547" y="33020"/>
                </a:lnTo>
                <a:lnTo>
                  <a:pt x="313563" y="32896"/>
                </a:lnTo>
                <a:lnTo>
                  <a:pt x="314579" y="32767"/>
                </a:lnTo>
                <a:lnTo>
                  <a:pt x="315468" y="32643"/>
                </a:lnTo>
                <a:lnTo>
                  <a:pt x="316484" y="32514"/>
                </a:lnTo>
                <a:lnTo>
                  <a:pt x="317500" y="32385"/>
                </a:lnTo>
                <a:lnTo>
                  <a:pt x="318516" y="32261"/>
                </a:lnTo>
                <a:lnTo>
                  <a:pt x="319405" y="32132"/>
                </a:lnTo>
                <a:lnTo>
                  <a:pt x="320421" y="32008"/>
                </a:lnTo>
                <a:lnTo>
                  <a:pt x="321437" y="31879"/>
                </a:lnTo>
                <a:lnTo>
                  <a:pt x="322453" y="31750"/>
                </a:lnTo>
                <a:lnTo>
                  <a:pt x="323342" y="31750"/>
                </a:lnTo>
                <a:lnTo>
                  <a:pt x="324358" y="31626"/>
                </a:lnTo>
                <a:lnTo>
                  <a:pt x="325374" y="31497"/>
                </a:lnTo>
                <a:lnTo>
                  <a:pt x="326390" y="31373"/>
                </a:lnTo>
                <a:lnTo>
                  <a:pt x="327279" y="31244"/>
                </a:lnTo>
                <a:lnTo>
                  <a:pt x="328295" y="31115"/>
                </a:lnTo>
                <a:lnTo>
                  <a:pt x="329311" y="30991"/>
                </a:lnTo>
                <a:lnTo>
                  <a:pt x="330327" y="30862"/>
                </a:lnTo>
                <a:lnTo>
                  <a:pt x="331216" y="30738"/>
                </a:lnTo>
                <a:lnTo>
                  <a:pt x="332232" y="30609"/>
                </a:lnTo>
                <a:lnTo>
                  <a:pt x="333248" y="30480"/>
                </a:lnTo>
                <a:lnTo>
                  <a:pt x="334264" y="30356"/>
                </a:lnTo>
                <a:lnTo>
                  <a:pt x="335153" y="30227"/>
                </a:lnTo>
                <a:lnTo>
                  <a:pt x="336169" y="30103"/>
                </a:lnTo>
                <a:lnTo>
                  <a:pt x="337185" y="29974"/>
                </a:lnTo>
                <a:lnTo>
                  <a:pt x="338074" y="29845"/>
                </a:lnTo>
                <a:lnTo>
                  <a:pt x="339090" y="29721"/>
                </a:lnTo>
                <a:lnTo>
                  <a:pt x="340106" y="29592"/>
                </a:lnTo>
                <a:lnTo>
                  <a:pt x="341122" y="29468"/>
                </a:lnTo>
                <a:lnTo>
                  <a:pt x="342011" y="29339"/>
                </a:lnTo>
                <a:lnTo>
                  <a:pt x="343027" y="29210"/>
                </a:lnTo>
                <a:lnTo>
                  <a:pt x="344043" y="28957"/>
                </a:lnTo>
                <a:lnTo>
                  <a:pt x="345059" y="28833"/>
                </a:lnTo>
                <a:lnTo>
                  <a:pt x="345948" y="28704"/>
                </a:lnTo>
                <a:lnTo>
                  <a:pt x="346964" y="28575"/>
                </a:lnTo>
                <a:lnTo>
                  <a:pt x="347980" y="28451"/>
                </a:lnTo>
                <a:lnTo>
                  <a:pt x="348996" y="28322"/>
                </a:lnTo>
                <a:lnTo>
                  <a:pt x="349885" y="28198"/>
                </a:lnTo>
                <a:lnTo>
                  <a:pt x="350901" y="28069"/>
                </a:lnTo>
                <a:lnTo>
                  <a:pt x="351917" y="27940"/>
                </a:lnTo>
                <a:lnTo>
                  <a:pt x="352933" y="27816"/>
                </a:lnTo>
                <a:lnTo>
                  <a:pt x="353822" y="27563"/>
                </a:lnTo>
                <a:lnTo>
                  <a:pt x="354838" y="27434"/>
                </a:lnTo>
                <a:lnTo>
                  <a:pt x="355854" y="27305"/>
                </a:lnTo>
                <a:lnTo>
                  <a:pt x="356870" y="27181"/>
                </a:lnTo>
                <a:lnTo>
                  <a:pt x="357759" y="27052"/>
                </a:lnTo>
                <a:lnTo>
                  <a:pt x="358775" y="26928"/>
                </a:lnTo>
                <a:lnTo>
                  <a:pt x="359791" y="26799"/>
                </a:lnTo>
                <a:lnTo>
                  <a:pt x="360807" y="26546"/>
                </a:lnTo>
                <a:lnTo>
                  <a:pt x="361696" y="26417"/>
                </a:lnTo>
                <a:lnTo>
                  <a:pt x="362712" y="26293"/>
                </a:lnTo>
                <a:lnTo>
                  <a:pt x="363728" y="26164"/>
                </a:lnTo>
                <a:lnTo>
                  <a:pt x="364617" y="26035"/>
                </a:lnTo>
                <a:lnTo>
                  <a:pt x="365633" y="25782"/>
                </a:lnTo>
                <a:lnTo>
                  <a:pt x="366649" y="25658"/>
                </a:lnTo>
                <a:lnTo>
                  <a:pt x="367665" y="25529"/>
                </a:lnTo>
                <a:lnTo>
                  <a:pt x="368554" y="25400"/>
                </a:lnTo>
                <a:lnTo>
                  <a:pt x="369570" y="25276"/>
                </a:lnTo>
                <a:lnTo>
                  <a:pt x="370586" y="25023"/>
                </a:lnTo>
                <a:lnTo>
                  <a:pt x="371602" y="24894"/>
                </a:lnTo>
                <a:lnTo>
                  <a:pt x="372491" y="24765"/>
                </a:lnTo>
                <a:lnTo>
                  <a:pt x="373507" y="24641"/>
                </a:lnTo>
                <a:lnTo>
                  <a:pt x="374523" y="24388"/>
                </a:lnTo>
                <a:lnTo>
                  <a:pt x="375539" y="24259"/>
                </a:lnTo>
                <a:lnTo>
                  <a:pt x="376428" y="24130"/>
                </a:lnTo>
                <a:lnTo>
                  <a:pt x="377444" y="24006"/>
                </a:lnTo>
                <a:lnTo>
                  <a:pt x="378460" y="23753"/>
                </a:lnTo>
                <a:lnTo>
                  <a:pt x="379476" y="23624"/>
                </a:lnTo>
                <a:lnTo>
                  <a:pt x="380365" y="23495"/>
                </a:lnTo>
                <a:lnTo>
                  <a:pt x="381381" y="23242"/>
                </a:lnTo>
                <a:lnTo>
                  <a:pt x="382397" y="23118"/>
                </a:lnTo>
                <a:lnTo>
                  <a:pt x="383413" y="22989"/>
                </a:lnTo>
                <a:lnTo>
                  <a:pt x="384302" y="22860"/>
                </a:lnTo>
                <a:lnTo>
                  <a:pt x="385318" y="22607"/>
                </a:lnTo>
                <a:lnTo>
                  <a:pt x="386334" y="22483"/>
                </a:lnTo>
                <a:lnTo>
                  <a:pt x="387350" y="22354"/>
                </a:lnTo>
                <a:lnTo>
                  <a:pt x="388239" y="22101"/>
                </a:lnTo>
                <a:lnTo>
                  <a:pt x="389255" y="21972"/>
                </a:lnTo>
                <a:lnTo>
                  <a:pt x="390271" y="21848"/>
                </a:lnTo>
                <a:lnTo>
                  <a:pt x="391160" y="21590"/>
                </a:lnTo>
                <a:lnTo>
                  <a:pt x="392176" y="21466"/>
                </a:lnTo>
                <a:lnTo>
                  <a:pt x="393192" y="21213"/>
                </a:lnTo>
                <a:lnTo>
                  <a:pt x="394208" y="21084"/>
                </a:lnTo>
                <a:lnTo>
                  <a:pt x="395097" y="20955"/>
                </a:lnTo>
                <a:lnTo>
                  <a:pt x="396113" y="20702"/>
                </a:lnTo>
                <a:lnTo>
                  <a:pt x="397129" y="20578"/>
                </a:lnTo>
                <a:lnTo>
                  <a:pt x="398145" y="20320"/>
                </a:lnTo>
                <a:lnTo>
                  <a:pt x="399034" y="20196"/>
                </a:lnTo>
                <a:lnTo>
                  <a:pt x="400050" y="20067"/>
                </a:lnTo>
                <a:lnTo>
                  <a:pt x="401066" y="19814"/>
                </a:lnTo>
                <a:lnTo>
                  <a:pt x="402082" y="19685"/>
                </a:lnTo>
                <a:lnTo>
                  <a:pt x="402971" y="19432"/>
                </a:lnTo>
                <a:lnTo>
                  <a:pt x="403987" y="19308"/>
                </a:lnTo>
                <a:lnTo>
                  <a:pt x="405003" y="19179"/>
                </a:lnTo>
                <a:lnTo>
                  <a:pt x="406019" y="18926"/>
                </a:lnTo>
                <a:lnTo>
                  <a:pt x="406908" y="18797"/>
                </a:lnTo>
                <a:lnTo>
                  <a:pt x="407924" y="18544"/>
                </a:lnTo>
                <a:lnTo>
                  <a:pt x="408940" y="18415"/>
                </a:lnTo>
                <a:lnTo>
                  <a:pt x="409956" y="18162"/>
                </a:lnTo>
                <a:lnTo>
                  <a:pt x="410845" y="18038"/>
                </a:lnTo>
                <a:lnTo>
                  <a:pt x="411861" y="17780"/>
                </a:lnTo>
                <a:lnTo>
                  <a:pt x="412877" y="17656"/>
                </a:lnTo>
                <a:lnTo>
                  <a:pt x="413766" y="17403"/>
                </a:lnTo>
                <a:lnTo>
                  <a:pt x="414782" y="17274"/>
                </a:lnTo>
                <a:lnTo>
                  <a:pt x="415798" y="17021"/>
                </a:lnTo>
                <a:lnTo>
                  <a:pt x="416814" y="16892"/>
                </a:lnTo>
                <a:lnTo>
                  <a:pt x="417703" y="16639"/>
                </a:lnTo>
                <a:lnTo>
                  <a:pt x="418719" y="16510"/>
                </a:lnTo>
                <a:lnTo>
                  <a:pt x="419735" y="16257"/>
                </a:lnTo>
                <a:lnTo>
                  <a:pt x="420751" y="16133"/>
                </a:lnTo>
                <a:lnTo>
                  <a:pt x="421640" y="15875"/>
                </a:lnTo>
                <a:lnTo>
                  <a:pt x="422656" y="15622"/>
                </a:lnTo>
                <a:lnTo>
                  <a:pt x="423672" y="15498"/>
                </a:lnTo>
                <a:lnTo>
                  <a:pt x="424688" y="15240"/>
                </a:lnTo>
                <a:lnTo>
                  <a:pt x="425577" y="15116"/>
                </a:lnTo>
                <a:lnTo>
                  <a:pt x="426593" y="14863"/>
                </a:lnTo>
                <a:lnTo>
                  <a:pt x="427609" y="14734"/>
                </a:lnTo>
                <a:lnTo>
                  <a:pt x="428625" y="14481"/>
                </a:lnTo>
                <a:lnTo>
                  <a:pt x="429514" y="14228"/>
                </a:lnTo>
                <a:lnTo>
                  <a:pt x="430530" y="14099"/>
                </a:lnTo>
                <a:lnTo>
                  <a:pt x="431546" y="13846"/>
                </a:lnTo>
                <a:lnTo>
                  <a:pt x="432562" y="13717"/>
                </a:lnTo>
                <a:lnTo>
                  <a:pt x="433451" y="13464"/>
                </a:lnTo>
                <a:lnTo>
                  <a:pt x="434467" y="13211"/>
                </a:lnTo>
                <a:lnTo>
                  <a:pt x="435483" y="13082"/>
                </a:lnTo>
                <a:lnTo>
                  <a:pt x="436499" y="12829"/>
                </a:lnTo>
                <a:lnTo>
                  <a:pt x="437388" y="12576"/>
                </a:lnTo>
                <a:lnTo>
                  <a:pt x="438404" y="12447"/>
                </a:lnTo>
                <a:lnTo>
                  <a:pt x="439420" y="12194"/>
                </a:lnTo>
                <a:lnTo>
                  <a:pt x="440309" y="11941"/>
                </a:lnTo>
                <a:lnTo>
                  <a:pt x="441325" y="11812"/>
                </a:lnTo>
                <a:lnTo>
                  <a:pt x="442341" y="11559"/>
                </a:lnTo>
                <a:lnTo>
                  <a:pt x="443357" y="11306"/>
                </a:lnTo>
                <a:lnTo>
                  <a:pt x="444246" y="11177"/>
                </a:lnTo>
                <a:lnTo>
                  <a:pt x="445262" y="10924"/>
                </a:lnTo>
                <a:lnTo>
                  <a:pt x="446278" y="10671"/>
                </a:lnTo>
                <a:lnTo>
                  <a:pt x="447294" y="10542"/>
                </a:lnTo>
                <a:lnTo>
                  <a:pt x="448183" y="10289"/>
                </a:lnTo>
                <a:lnTo>
                  <a:pt x="449199" y="10036"/>
                </a:lnTo>
                <a:lnTo>
                  <a:pt x="450215" y="9907"/>
                </a:lnTo>
                <a:lnTo>
                  <a:pt x="451231" y="9654"/>
                </a:lnTo>
                <a:lnTo>
                  <a:pt x="452120" y="9401"/>
                </a:lnTo>
                <a:lnTo>
                  <a:pt x="453136" y="9148"/>
                </a:lnTo>
                <a:lnTo>
                  <a:pt x="454152" y="9019"/>
                </a:lnTo>
                <a:lnTo>
                  <a:pt x="455168" y="8766"/>
                </a:lnTo>
                <a:lnTo>
                  <a:pt x="456057" y="8513"/>
                </a:lnTo>
                <a:lnTo>
                  <a:pt x="457073" y="8255"/>
                </a:lnTo>
                <a:lnTo>
                  <a:pt x="458089" y="8131"/>
                </a:lnTo>
                <a:lnTo>
                  <a:pt x="459105" y="7878"/>
                </a:lnTo>
                <a:lnTo>
                  <a:pt x="459994" y="7620"/>
                </a:lnTo>
                <a:lnTo>
                  <a:pt x="461010" y="7367"/>
                </a:lnTo>
                <a:lnTo>
                  <a:pt x="462026" y="7114"/>
                </a:lnTo>
                <a:lnTo>
                  <a:pt x="463042" y="6985"/>
                </a:lnTo>
                <a:lnTo>
                  <a:pt x="463931" y="6732"/>
                </a:lnTo>
                <a:lnTo>
                  <a:pt x="464947" y="6479"/>
                </a:lnTo>
                <a:lnTo>
                  <a:pt x="465963" y="6226"/>
                </a:lnTo>
                <a:lnTo>
                  <a:pt x="466852" y="5973"/>
                </a:lnTo>
                <a:lnTo>
                  <a:pt x="467868" y="5715"/>
                </a:lnTo>
                <a:lnTo>
                  <a:pt x="468884" y="5591"/>
                </a:lnTo>
                <a:lnTo>
                  <a:pt x="469900" y="5338"/>
                </a:lnTo>
                <a:lnTo>
                  <a:pt x="470789" y="5080"/>
                </a:lnTo>
                <a:lnTo>
                  <a:pt x="471805" y="4827"/>
                </a:lnTo>
                <a:lnTo>
                  <a:pt x="472821" y="4574"/>
                </a:lnTo>
                <a:lnTo>
                  <a:pt x="473837" y="4321"/>
                </a:lnTo>
                <a:lnTo>
                  <a:pt x="474726" y="4192"/>
                </a:lnTo>
                <a:lnTo>
                  <a:pt x="475742" y="3939"/>
                </a:lnTo>
                <a:lnTo>
                  <a:pt x="476758" y="3686"/>
                </a:lnTo>
                <a:lnTo>
                  <a:pt x="477774" y="3433"/>
                </a:lnTo>
                <a:lnTo>
                  <a:pt x="478663" y="3175"/>
                </a:lnTo>
                <a:lnTo>
                  <a:pt x="479679" y="2922"/>
                </a:lnTo>
                <a:lnTo>
                  <a:pt x="480695" y="2669"/>
                </a:lnTo>
                <a:lnTo>
                  <a:pt x="481711" y="2416"/>
                </a:lnTo>
                <a:lnTo>
                  <a:pt x="482600" y="2163"/>
                </a:lnTo>
                <a:lnTo>
                  <a:pt x="483616" y="1905"/>
                </a:lnTo>
                <a:lnTo>
                  <a:pt x="484632" y="1652"/>
                </a:lnTo>
                <a:lnTo>
                  <a:pt x="485648" y="1528"/>
                </a:lnTo>
                <a:lnTo>
                  <a:pt x="486537" y="1270"/>
                </a:lnTo>
                <a:lnTo>
                  <a:pt x="487553" y="1017"/>
                </a:lnTo>
                <a:lnTo>
                  <a:pt x="488569" y="764"/>
                </a:lnTo>
                <a:lnTo>
                  <a:pt x="489585" y="511"/>
                </a:lnTo>
                <a:lnTo>
                  <a:pt x="490474" y="258"/>
                </a:lnTo>
                <a:lnTo>
                  <a:pt x="49149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/>
          <p:nvPr/>
        </p:nvSpPr>
        <p:spPr>
          <a:xfrm>
            <a:off x="4788841" y="709292"/>
            <a:ext cx="2513734" cy="1667308"/>
          </a:xfrm>
          <a:custGeom>
            <a:avLst/>
            <a:gdLst/>
            <a:ahLst/>
            <a:cxnLst/>
            <a:rect l="l" t="t" r="r" b="b"/>
            <a:pathLst>
              <a:path w="3686810" h="2445385">
                <a:moveTo>
                  <a:pt x="0" y="0"/>
                </a:moveTo>
                <a:lnTo>
                  <a:pt x="14728" y="0"/>
                </a:lnTo>
                <a:lnTo>
                  <a:pt x="22095" y="127"/>
                </a:lnTo>
                <a:lnTo>
                  <a:pt x="29462" y="254"/>
                </a:lnTo>
                <a:lnTo>
                  <a:pt x="73660" y="2159"/>
                </a:lnTo>
                <a:lnTo>
                  <a:pt x="88388" y="3175"/>
                </a:lnTo>
                <a:lnTo>
                  <a:pt x="95755" y="3683"/>
                </a:lnTo>
                <a:lnTo>
                  <a:pt x="103122" y="4318"/>
                </a:lnTo>
                <a:lnTo>
                  <a:pt x="110613" y="4953"/>
                </a:lnTo>
                <a:lnTo>
                  <a:pt x="117980" y="5588"/>
                </a:lnTo>
                <a:lnTo>
                  <a:pt x="125347" y="6350"/>
                </a:lnTo>
                <a:lnTo>
                  <a:pt x="132715" y="7112"/>
                </a:lnTo>
                <a:lnTo>
                  <a:pt x="140082" y="7874"/>
                </a:lnTo>
                <a:lnTo>
                  <a:pt x="147443" y="8763"/>
                </a:lnTo>
                <a:lnTo>
                  <a:pt x="154810" y="9652"/>
                </a:lnTo>
                <a:lnTo>
                  <a:pt x="162177" y="10668"/>
                </a:lnTo>
                <a:lnTo>
                  <a:pt x="169545" y="11684"/>
                </a:lnTo>
                <a:lnTo>
                  <a:pt x="176912" y="12700"/>
                </a:lnTo>
                <a:lnTo>
                  <a:pt x="184273" y="13716"/>
                </a:lnTo>
                <a:lnTo>
                  <a:pt x="191640" y="14859"/>
                </a:lnTo>
                <a:lnTo>
                  <a:pt x="199007" y="16002"/>
                </a:lnTo>
                <a:lnTo>
                  <a:pt x="206375" y="17272"/>
                </a:lnTo>
                <a:lnTo>
                  <a:pt x="213742" y="18542"/>
                </a:lnTo>
                <a:lnTo>
                  <a:pt x="221103" y="19812"/>
                </a:lnTo>
                <a:lnTo>
                  <a:pt x="228470" y="21209"/>
                </a:lnTo>
                <a:lnTo>
                  <a:pt x="235837" y="22479"/>
                </a:lnTo>
                <a:lnTo>
                  <a:pt x="243205" y="24003"/>
                </a:lnTo>
                <a:lnTo>
                  <a:pt x="250695" y="25400"/>
                </a:lnTo>
                <a:lnTo>
                  <a:pt x="258062" y="26924"/>
                </a:lnTo>
                <a:lnTo>
                  <a:pt x="265430" y="28448"/>
                </a:lnTo>
                <a:lnTo>
                  <a:pt x="272797" y="30099"/>
                </a:lnTo>
                <a:lnTo>
                  <a:pt x="280158" y="31750"/>
                </a:lnTo>
                <a:lnTo>
                  <a:pt x="287525" y="33401"/>
                </a:lnTo>
                <a:lnTo>
                  <a:pt x="294892" y="35179"/>
                </a:lnTo>
                <a:lnTo>
                  <a:pt x="302260" y="36957"/>
                </a:lnTo>
                <a:lnTo>
                  <a:pt x="309627" y="38735"/>
                </a:lnTo>
                <a:lnTo>
                  <a:pt x="316988" y="40640"/>
                </a:lnTo>
                <a:lnTo>
                  <a:pt x="324355" y="42545"/>
                </a:lnTo>
                <a:lnTo>
                  <a:pt x="361185" y="52705"/>
                </a:lnTo>
                <a:lnTo>
                  <a:pt x="368552" y="54864"/>
                </a:lnTo>
                <a:lnTo>
                  <a:pt x="375920" y="57023"/>
                </a:lnTo>
                <a:lnTo>
                  <a:pt x="383410" y="59309"/>
                </a:lnTo>
                <a:lnTo>
                  <a:pt x="390777" y="61595"/>
                </a:lnTo>
                <a:lnTo>
                  <a:pt x="398145" y="63881"/>
                </a:lnTo>
                <a:lnTo>
                  <a:pt x="405512" y="66294"/>
                </a:lnTo>
                <a:lnTo>
                  <a:pt x="412873" y="68707"/>
                </a:lnTo>
                <a:lnTo>
                  <a:pt x="420240" y="71120"/>
                </a:lnTo>
                <a:lnTo>
                  <a:pt x="427607" y="73660"/>
                </a:lnTo>
                <a:lnTo>
                  <a:pt x="434975" y="76200"/>
                </a:lnTo>
                <a:lnTo>
                  <a:pt x="442342" y="78740"/>
                </a:lnTo>
                <a:lnTo>
                  <a:pt x="449703" y="81407"/>
                </a:lnTo>
                <a:lnTo>
                  <a:pt x="457070" y="83947"/>
                </a:lnTo>
                <a:lnTo>
                  <a:pt x="464437" y="86741"/>
                </a:lnTo>
                <a:lnTo>
                  <a:pt x="471805" y="89408"/>
                </a:lnTo>
                <a:lnTo>
                  <a:pt x="479172" y="92202"/>
                </a:lnTo>
                <a:lnTo>
                  <a:pt x="486533" y="94996"/>
                </a:lnTo>
                <a:lnTo>
                  <a:pt x="493900" y="97917"/>
                </a:lnTo>
                <a:lnTo>
                  <a:pt x="501267" y="100838"/>
                </a:lnTo>
                <a:lnTo>
                  <a:pt x="508635" y="103759"/>
                </a:lnTo>
                <a:lnTo>
                  <a:pt x="516002" y="106807"/>
                </a:lnTo>
                <a:lnTo>
                  <a:pt x="523492" y="109728"/>
                </a:lnTo>
                <a:lnTo>
                  <a:pt x="530860" y="112903"/>
                </a:lnTo>
                <a:lnTo>
                  <a:pt x="538227" y="115951"/>
                </a:lnTo>
                <a:lnTo>
                  <a:pt x="545588" y="119126"/>
                </a:lnTo>
                <a:lnTo>
                  <a:pt x="552955" y="122301"/>
                </a:lnTo>
                <a:lnTo>
                  <a:pt x="560322" y="125476"/>
                </a:lnTo>
                <a:lnTo>
                  <a:pt x="567690" y="128778"/>
                </a:lnTo>
                <a:lnTo>
                  <a:pt x="575057" y="132080"/>
                </a:lnTo>
                <a:lnTo>
                  <a:pt x="582418" y="135382"/>
                </a:lnTo>
                <a:lnTo>
                  <a:pt x="589785" y="138811"/>
                </a:lnTo>
                <a:lnTo>
                  <a:pt x="597152" y="142240"/>
                </a:lnTo>
                <a:lnTo>
                  <a:pt x="604520" y="145669"/>
                </a:lnTo>
                <a:lnTo>
                  <a:pt x="611887" y="149225"/>
                </a:lnTo>
                <a:lnTo>
                  <a:pt x="619248" y="152781"/>
                </a:lnTo>
                <a:lnTo>
                  <a:pt x="626615" y="156337"/>
                </a:lnTo>
                <a:lnTo>
                  <a:pt x="633982" y="159893"/>
                </a:lnTo>
                <a:lnTo>
                  <a:pt x="641350" y="163576"/>
                </a:lnTo>
                <a:lnTo>
                  <a:pt x="648717" y="167259"/>
                </a:lnTo>
                <a:lnTo>
                  <a:pt x="656207" y="171069"/>
                </a:lnTo>
                <a:lnTo>
                  <a:pt x="663575" y="174752"/>
                </a:lnTo>
                <a:lnTo>
                  <a:pt x="670942" y="178562"/>
                </a:lnTo>
                <a:lnTo>
                  <a:pt x="678303" y="182499"/>
                </a:lnTo>
                <a:lnTo>
                  <a:pt x="685670" y="186309"/>
                </a:lnTo>
                <a:lnTo>
                  <a:pt x="693037" y="190246"/>
                </a:lnTo>
                <a:lnTo>
                  <a:pt x="700405" y="194183"/>
                </a:lnTo>
                <a:lnTo>
                  <a:pt x="707772" y="198247"/>
                </a:lnTo>
                <a:lnTo>
                  <a:pt x="715133" y="202311"/>
                </a:lnTo>
                <a:lnTo>
                  <a:pt x="722500" y="206375"/>
                </a:lnTo>
                <a:lnTo>
                  <a:pt x="729867" y="210439"/>
                </a:lnTo>
                <a:lnTo>
                  <a:pt x="737235" y="214630"/>
                </a:lnTo>
                <a:lnTo>
                  <a:pt x="744602" y="218821"/>
                </a:lnTo>
                <a:lnTo>
                  <a:pt x="751963" y="223012"/>
                </a:lnTo>
                <a:lnTo>
                  <a:pt x="759330" y="227203"/>
                </a:lnTo>
                <a:lnTo>
                  <a:pt x="766697" y="231521"/>
                </a:lnTo>
                <a:lnTo>
                  <a:pt x="774065" y="235839"/>
                </a:lnTo>
                <a:lnTo>
                  <a:pt x="781432" y="240157"/>
                </a:lnTo>
                <a:lnTo>
                  <a:pt x="788793" y="244602"/>
                </a:lnTo>
                <a:lnTo>
                  <a:pt x="796290" y="249047"/>
                </a:lnTo>
                <a:lnTo>
                  <a:pt x="803657" y="253492"/>
                </a:lnTo>
                <a:lnTo>
                  <a:pt x="811018" y="258064"/>
                </a:lnTo>
                <a:lnTo>
                  <a:pt x="818385" y="262509"/>
                </a:lnTo>
                <a:lnTo>
                  <a:pt x="825752" y="267081"/>
                </a:lnTo>
                <a:lnTo>
                  <a:pt x="833120" y="271780"/>
                </a:lnTo>
                <a:lnTo>
                  <a:pt x="840487" y="276352"/>
                </a:lnTo>
                <a:lnTo>
                  <a:pt x="847848" y="281051"/>
                </a:lnTo>
                <a:lnTo>
                  <a:pt x="855215" y="285750"/>
                </a:lnTo>
                <a:lnTo>
                  <a:pt x="862582" y="290449"/>
                </a:lnTo>
                <a:lnTo>
                  <a:pt x="869950" y="295275"/>
                </a:lnTo>
                <a:lnTo>
                  <a:pt x="877317" y="300101"/>
                </a:lnTo>
                <a:lnTo>
                  <a:pt x="884678" y="304927"/>
                </a:lnTo>
                <a:lnTo>
                  <a:pt x="892046" y="309880"/>
                </a:lnTo>
                <a:lnTo>
                  <a:pt x="899412" y="314706"/>
                </a:lnTo>
                <a:lnTo>
                  <a:pt x="906778" y="319659"/>
                </a:lnTo>
                <a:lnTo>
                  <a:pt x="914144" y="324612"/>
                </a:lnTo>
                <a:lnTo>
                  <a:pt x="921510" y="329692"/>
                </a:lnTo>
                <a:lnTo>
                  <a:pt x="929003" y="334645"/>
                </a:lnTo>
                <a:lnTo>
                  <a:pt x="936369" y="339725"/>
                </a:lnTo>
                <a:lnTo>
                  <a:pt x="943735" y="344932"/>
                </a:lnTo>
                <a:lnTo>
                  <a:pt x="951101" y="350012"/>
                </a:lnTo>
                <a:lnTo>
                  <a:pt x="958467" y="355219"/>
                </a:lnTo>
                <a:lnTo>
                  <a:pt x="965833" y="360426"/>
                </a:lnTo>
                <a:lnTo>
                  <a:pt x="973199" y="365633"/>
                </a:lnTo>
                <a:lnTo>
                  <a:pt x="980565" y="370840"/>
                </a:lnTo>
                <a:lnTo>
                  <a:pt x="987931" y="376174"/>
                </a:lnTo>
                <a:lnTo>
                  <a:pt x="995297" y="381508"/>
                </a:lnTo>
                <a:lnTo>
                  <a:pt x="1002663" y="386842"/>
                </a:lnTo>
                <a:lnTo>
                  <a:pt x="1010029" y="392303"/>
                </a:lnTo>
                <a:lnTo>
                  <a:pt x="1017395" y="397637"/>
                </a:lnTo>
                <a:lnTo>
                  <a:pt x="1024761" y="403098"/>
                </a:lnTo>
                <a:lnTo>
                  <a:pt x="1032127" y="408559"/>
                </a:lnTo>
                <a:lnTo>
                  <a:pt x="1039493" y="414147"/>
                </a:lnTo>
                <a:lnTo>
                  <a:pt x="1046859" y="419608"/>
                </a:lnTo>
                <a:lnTo>
                  <a:pt x="1054225" y="425196"/>
                </a:lnTo>
                <a:lnTo>
                  <a:pt x="1061591" y="430784"/>
                </a:lnTo>
                <a:lnTo>
                  <a:pt x="1069084" y="436372"/>
                </a:lnTo>
                <a:lnTo>
                  <a:pt x="1076450" y="442087"/>
                </a:lnTo>
                <a:lnTo>
                  <a:pt x="1083816" y="447675"/>
                </a:lnTo>
                <a:lnTo>
                  <a:pt x="1091182" y="453390"/>
                </a:lnTo>
                <a:lnTo>
                  <a:pt x="1098548" y="459105"/>
                </a:lnTo>
                <a:lnTo>
                  <a:pt x="1105914" y="464947"/>
                </a:lnTo>
                <a:lnTo>
                  <a:pt x="1113280" y="470662"/>
                </a:lnTo>
                <a:lnTo>
                  <a:pt x="1120646" y="476504"/>
                </a:lnTo>
                <a:lnTo>
                  <a:pt x="1128012" y="482346"/>
                </a:lnTo>
                <a:lnTo>
                  <a:pt x="1135378" y="488188"/>
                </a:lnTo>
                <a:lnTo>
                  <a:pt x="1142744" y="494157"/>
                </a:lnTo>
                <a:lnTo>
                  <a:pt x="1150110" y="500126"/>
                </a:lnTo>
                <a:lnTo>
                  <a:pt x="1157476" y="505968"/>
                </a:lnTo>
                <a:lnTo>
                  <a:pt x="1164842" y="511937"/>
                </a:lnTo>
                <a:lnTo>
                  <a:pt x="1172208" y="518033"/>
                </a:lnTo>
                <a:lnTo>
                  <a:pt x="1179574" y="524002"/>
                </a:lnTo>
                <a:lnTo>
                  <a:pt x="1186940" y="530098"/>
                </a:lnTo>
                <a:lnTo>
                  <a:pt x="1194306" y="536194"/>
                </a:lnTo>
                <a:lnTo>
                  <a:pt x="1201799" y="542290"/>
                </a:lnTo>
                <a:lnTo>
                  <a:pt x="1209165" y="548386"/>
                </a:lnTo>
                <a:lnTo>
                  <a:pt x="1216531" y="554482"/>
                </a:lnTo>
                <a:lnTo>
                  <a:pt x="1223897" y="560705"/>
                </a:lnTo>
                <a:lnTo>
                  <a:pt x="1231263" y="566928"/>
                </a:lnTo>
                <a:lnTo>
                  <a:pt x="1238629" y="573151"/>
                </a:lnTo>
                <a:lnTo>
                  <a:pt x="1245995" y="579374"/>
                </a:lnTo>
                <a:lnTo>
                  <a:pt x="1253361" y="585597"/>
                </a:lnTo>
                <a:lnTo>
                  <a:pt x="1260727" y="591947"/>
                </a:lnTo>
                <a:lnTo>
                  <a:pt x="1268093" y="598297"/>
                </a:lnTo>
                <a:lnTo>
                  <a:pt x="1275459" y="604647"/>
                </a:lnTo>
                <a:lnTo>
                  <a:pt x="1282825" y="610997"/>
                </a:lnTo>
                <a:lnTo>
                  <a:pt x="1290191" y="617347"/>
                </a:lnTo>
                <a:lnTo>
                  <a:pt x="1297557" y="623697"/>
                </a:lnTo>
                <a:lnTo>
                  <a:pt x="1304923" y="630174"/>
                </a:lnTo>
                <a:lnTo>
                  <a:pt x="1312289" y="636651"/>
                </a:lnTo>
                <a:lnTo>
                  <a:pt x="1319655" y="643128"/>
                </a:lnTo>
                <a:lnTo>
                  <a:pt x="1327021" y="649605"/>
                </a:lnTo>
                <a:lnTo>
                  <a:pt x="1334387" y="656082"/>
                </a:lnTo>
                <a:lnTo>
                  <a:pt x="1341880" y="662686"/>
                </a:lnTo>
                <a:lnTo>
                  <a:pt x="1349246" y="669163"/>
                </a:lnTo>
                <a:lnTo>
                  <a:pt x="1356612" y="675767"/>
                </a:lnTo>
                <a:lnTo>
                  <a:pt x="1363978" y="682371"/>
                </a:lnTo>
                <a:lnTo>
                  <a:pt x="1371344" y="688975"/>
                </a:lnTo>
                <a:lnTo>
                  <a:pt x="1378710" y="695579"/>
                </a:lnTo>
                <a:lnTo>
                  <a:pt x="1386076" y="702310"/>
                </a:lnTo>
                <a:lnTo>
                  <a:pt x="1393442" y="708914"/>
                </a:lnTo>
                <a:lnTo>
                  <a:pt x="1400808" y="715645"/>
                </a:lnTo>
                <a:lnTo>
                  <a:pt x="1408174" y="722376"/>
                </a:lnTo>
                <a:lnTo>
                  <a:pt x="1415540" y="729107"/>
                </a:lnTo>
                <a:lnTo>
                  <a:pt x="1422906" y="735838"/>
                </a:lnTo>
                <a:lnTo>
                  <a:pt x="1430272" y="742569"/>
                </a:lnTo>
                <a:lnTo>
                  <a:pt x="1437638" y="749300"/>
                </a:lnTo>
                <a:lnTo>
                  <a:pt x="1445004" y="756158"/>
                </a:lnTo>
                <a:lnTo>
                  <a:pt x="1452370" y="763016"/>
                </a:lnTo>
                <a:lnTo>
                  <a:pt x="1459736" y="769747"/>
                </a:lnTo>
                <a:lnTo>
                  <a:pt x="1467102" y="776605"/>
                </a:lnTo>
                <a:lnTo>
                  <a:pt x="1474595" y="783463"/>
                </a:lnTo>
                <a:lnTo>
                  <a:pt x="1481961" y="790321"/>
                </a:lnTo>
                <a:lnTo>
                  <a:pt x="1489327" y="797306"/>
                </a:lnTo>
                <a:lnTo>
                  <a:pt x="1496693" y="804164"/>
                </a:lnTo>
                <a:lnTo>
                  <a:pt x="1504059" y="811149"/>
                </a:lnTo>
                <a:lnTo>
                  <a:pt x="1511425" y="818007"/>
                </a:lnTo>
                <a:lnTo>
                  <a:pt x="1518791" y="824992"/>
                </a:lnTo>
                <a:lnTo>
                  <a:pt x="1526157" y="831977"/>
                </a:lnTo>
                <a:lnTo>
                  <a:pt x="1533523" y="838962"/>
                </a:lnTo>
                <a:lnTo>
                  <a:pt x="1540889" y="845947"/>
                </a:lnTo>
                <a:lnTo>
                  <a:pt x="1548255" y="852932"/>
                </a:lnTo>
                <a:lnTo>
                  <a:pt x="1555621" y="860044"/>
                </a:lnTo>
                <a:lnTo>
                  <a:pt x="1562987" y="867029"/>
                </a:lnTo>
                <a:lnTo>
                  <a:pt x="1570353" y="874141"/>
                </a:lnTo>
                <a:lnTo>
                  <a:pt x="1577719" y="881126"/>
                </a:lnTo>
                <a:lnTo>
                  <a:pt x="1585085" y="888238"/>
                </a:lnTo>
                <a:lnTo>
                  <a:pt x="1592451" y="895350"/>
                </a:lnTo>
                <a:lnTo>
                  <a:pt x="1599817" y="902462"/>
                </a:lnTo>
                <a:lnTo>
                  <a:pt x="1607183" y="909574"/>
                </a:lnTo>
                <a:lnTo>
                  <a:pt x="1614676" y="916686"/>
                </a:lnTo>
                <a:lnTo>
                  <a:pt x="1622042" y="923798"/>
                </a:lnTo>
                <a:lnTo>
                  <a:pt x="1629408" y="930910"/>
                </a:lnTo>
                <a:lnTo>
                  <a:pt x="1636774" y="938149"/>
                </a:lnTo>
                <a:lnTo>
                  <a:pt x="1644140" y="945261"/>
                </a:lnTo>
                <a:lnTo>
                  <a:pt x="1651506" y="952500"/>
                </a:lnTo>
                <a:lnTo>
                  <a:pt x="1658872" y="959612"/>
                </a:lnTo>
                <a:lnTo>
                  <a:pt x="1666238" y="966851"/>
                </a:lnTo>
                <a:lnTo>
                  <a:pt x="1673604" y="974090"/>
                </a:lnTo>
                <a:lnTo>
                  <a:pt x="1680970" y="981329"/>
                </a:lnTo>
                <a:lnTo>
                  <a:pt x="1688336" y="988441"/>
                </a:lnTo>
                <a:lnTo>
                  <a:pt x="1695702" y="995680"/>
                </a:lnTo>
                <a:lnTo>
                  <a:pt x="1703068" y="1002919"/>
                </a:lnTo>
                <a:lnTo>
                  <a:pt x="1710434" y="1010285"/>
                </a:lnTo>
                <a:lnTo>
                  <a:pt x="1717800" y="1017524"/>
                </a:lnTo>
                <a:lnTo>
                  <a:pt x="1725166" y="1024763"/>
                </a:lnTo>
                <a:lnTo>
                  <a:pt x="1732532" y="1032002"/>
                </a:lnTo>
                <a:lnTo>
                  <a:pt x="1739898" y="1039368"/>
                </a:lnTo>
                <a:lnTo>
                  <a:pt x="1747391" y="1046607"/>
                </a:lnTo>
                <a:lnTo>
                  <a:pt x="1754757" y="1053846"/>
                </a:lnTo>
                <a:lnTo>
                  <a:pt x="1762123" y="1061212"/>
                </a:lnTo>
                <a:lnTo>
                  <a:pt x="1769489" y="1068451"/>
                </a:lnTo>
                <a:lnTo>
                  <a:pt x="1776855" y="1075817"/>
                </a:lnTo>
                <a:lnTo>
                  <a:pt x="1784221" y="1083183"/>
                </a:lnTo>
                <a:lnTo>
                  <a:pt x="1791587" y="1090422"/>
                </a:lnTo>
                <a:lnTo>
                  <a:pt x="1798953" y="1097788"/>
                </a:lnTo>
                <a:lnTo>
                  <a:pt x="1806319" y="1105154"/>
                </a:lnTo>
                <a:lnTo>
                  <a:pt x="1813685" y="1112393"/>
                </a:lnTo>
                <a:lnTo>
                  <a:pt x="1821051" y="1119759"/>
                </a:lnTo>
                <a:lnTo>
                  <a:pt x="1828417" y="1127125"/>
                </a:lnTo>
                <a:lnTo>
                  <a:pt x="1835783" y="1134491"/>
                </a:lnTo>
                <a:lnTo>
                  <a:pt x="1843149" y="1141857"/>
                </a:lnTo>
                <a:lnTo>
                  <a:pt x="1850515" y="1149223"/>
                </a:lnTo>
                <a:lnTo>
                  <a:pt x="1857881" y="1156589"/>
                </a:lnTo>
                <a:lnTo>
                  <a:pt x="1865247" y="1163955"/>
                </a:lnTo>
                <a:lnTo>
                  <a:pt x="1872613" y="1171321"/>
                </a:lnTo>
                <a:lnTo>
                  <a:pt x="1879979" y="1178687"/>
                </a:lnTo>
                <a:lnTo>
                  <a:pt x="1887472" y="1186053"/>
                </a:lnTo>
                <a:lnTo>
                  <a:pt x="1894838" y="1193419"/>
                </a:lnTo>
                <a:lnTo>
                  <a:pt x="1902204" y="1200782"/>
                </a:lnTo>
                <a:lnTo>
                  <a:pt x="1909570" y="1208149"/>
                </a:lnTo>
                <a:lnTo>
                  <a:pt x="1916936" y="1215517"/>
                </a:lnTo>
                <a:lnTo>
                  <a:pt x="1924302" y="1222884"/>
                </a:lnTo>
                <a:lnTo>
                  <a:pt x="1931668" y="1230251"/>
                </a:lnTo>
                <a:lnTo>
                  <a:pt x="1939034" y="1237612"/>
                </a:lnTo>
                <a:lnTo>
                  <a:pt x="1946400" y="1244979"/>
                </a:lnTo>
                <a:lnTo>
                  <a:pt x="1953766" y="1252347"/>
                </a:lnTo>
                <a:lnTo>
                  <a:pt x="1961132" y="1259714"/>
                </a:lnTo>
                <a:lnTo>
                  <a:pt x="1968498" y="1267081"/>
                </a:lnTo>
                <a:lnTo>
                  <a:pt x="1975864" y="1274442"/>
                </a:lnTo>
                <a:lnTo>
                  <a:pt x="1983230" y="1281809"/>
                </a:lnTo>
                <a:lnTo>
                  <a:pt x="1990596" y="1289177"/>
                </a:lnTo>
                <a:lnTo>
                  <a:pt x="1997962" y="1296544"/>
                </a:lnTo>
                <a:lnTo>
                  <a:pt x="2005328" y="1303911"/>
                </a:lnTo>
                <a:lnTo>
                  <a:pt x="2012694" y="1311272"/>
                </a:lnTo>
                <a:lnTo>
                  <a:pt x="2020187" y="1318639"/>
                </a:lnTo>
                <a:lnTo>
                  <a:pt x="2027553" y="1326007"/>
                </a:lnTo>
                <a:lnTo>
                  <a:pt x="2034919" y="1333374"/>
                </a:lnTo>
                <a:lnTo>
                  <a:pt x="2042285" y="1340741"/>
                </a:lnTo>
                <a:lnTo>
                  <a:pt x="2049651" y="1347979"/>
                </a:lnTo>
                <a:lnTo>
                  <a:pt x="2057017" y="1355346"/>
                </a:lnTo>
                <a:lnTo>
                  <a:pt x="2064383" y="1362707"/>
                </a:lnTo>
                <a:lnTo>
                  <a:pt x="2071749" y="1370074"/>
                </a:lnTo>
                <a:lnTo>
                  <a:pt x="2079115" y="1377312"/>
                </a:lnTo>
                <a:lnTo>
                  <a:pt x="2086481" y="1384679"/>
                </a:lnTo>
                <a:lnTo>
                  <a:pt x="2093847" y="1391917"/>
                </a:lnTo>
                <a:lnTo>
                  <a:pt x="2101213" y="1399284"/>
                </a:lnTo>
                <a:lnTo>
                  <a:pt x="2108579" y="1406522"/>
                </a:lnTo>
                <a:lnTo>
                  <a:pt x="2115945" y="1413889"/>
                </a:lnTo>
                <a:lnTo>
                  <a:pt x="2123311" y="1421127"/>
                </a:lnTo>
                <a:lnTo>
                  <a:pt x="2130677" y="1428371"/>
                </a:lnTo>
                <a:lnTo>
                  <a:pt x="2138043" y="1435732"/>
                </a:lnTo>
                <a:lnTo>
                  <a:pt x="2145409" y="1442976"/>
                </a:lnTo>
                <a:lnTo>
                  <a:pt x="2152775" y="1450214"/>
                </a:lnTo>
                <a:lnTo>
                  <a:pt x="2160268" y="1457452"/>
                </a:lnTo>
                <a:lnTo>
                  <a:pt x="2167634" y="1464689"/>
                </a:lnTo>
                <a:lnTo>
                  <a:pt x="2175000" y="1471927"/>
                </a:lnTo>
                <a:lnTo>
                  <a:pt x="2182366" y="1479171"/>
                </a:lnTo>
                <a:lnTo>
                  <a:pt x="2189732" y="1486409"/>
                </a:lnTo>
                <a:lnTo>
                  <a:pt x="2197098" y="1493517"/>
                </a:lnTo>
                <a:lnTo>
                  <a:pt x="2204464" y="1500761"/>
                </a:lnTo>
                <a:lnTo>
                  <a:pt x="2211830" y="1507999"/>
                </a:lnTo>
                <a:lnTo>
                  <a:pt x="2219196" y="1515107"/>
                </a:lnTo>
                <a:lnTo>
                  <a:pt x="2226562" y="1522351"/>
                </a:lnTo>
                <a:lnTo>
                  <a:pt x="2233928" y="1529459"/>
                </a:lnTo>
                <a:lnTo>
                  <a:pt x="2241294" y="1536574"/>
                </a:lnTo>
                <a:lnTo>
                  <a:pt x="2248660" y="1543682"/>
                </a:lnTo>
                <a:lnTo>
                  <a:pt x="2256026" y="1550797"/>
                </a:lnTo>
                <a:lnTo>
                  <a:pt x="2263392" y="1557911"/>
                </a:lnTo>
                <a:lnTo>
                  <a:pt x="2270758" y="1565019"/>
                </a:lnTo>
                <a:lnTo>
                  <a:pt x="2278124" y="1572134"/>
                </a:lnTo>
                <a:lnTo>
                  <a:pt x="2285490" y="1579242"/>
                </a:lnTo>
                <a:lnTo>
                  <a:pt x="2292983" y="1586227"/>
                </a:lnTo>
                <a:lnTo>
                  <a:pt x="2300349" y="1593342"/>
                </a:lnTo>
                <a:lnTo>
                  <a:pt x="2307715" y="1600327"/>
                </a:lnTo>
                <a:lnTo>
                  <a:pt x="2315081" y="1607312"/>
                </a:lnTo>
                <a:lnTo>
                  <a:pt x="2322447" y="1614426"/>
                </a:lnTo>
                <a:lnTo>
                  <a:pt x="2329813" y="1621411"/>
                </a:lnTo>
                <a:lnTo>
                  <a:pt x="2337179" y="1628396"/>
                </a:lnTo>
                <a:lnTo>
                  <a:pt x="2344545" y="1635381"/>
                </a:lnTo>
                <a:lnTo>
                  <a:pt x="2351911" y="1642237"/>
                </a:lnTo>
                <a:lnTo>
                  <a:pt x="2359277" y="1649222"/>
                </a:lnTo>
                <a:lnTo>
                  <a:pt x="2366643" y="1656077"/>
                </a:lnTo>
                <a:lnTo>
                  <a:pt x="2374009" y="1663062"/>
                </a:lnTo>
                <a:lnTo>
                  <a:pt x="2381375" y="1669924"/>
                </a:lnTo>
                <a:lnTo>
                  <a:pt x="2388741" y="1676779"/>
                </a:lnTo>
                <a:lnTo>
                  <a:pt x="2396107" y="1683641"/>
                </a:lnTo>
                <a:lnTo>
                  <a:pt x="2403473" y="1690497"/>
                </a:lnTo>
                <a:lnTo>
                  <a:pt x="2410839" y="1697352"/>
                </a:lnTo>
                <a:lnTo>
                  <a:pt x="2418205" y="1704084"/>
                </a:lnTo>
                <a:lnTo>
                  <a:pt x="2425571" y="1710946"/>
                </a:lnTo>
                <a:lnTo>
                  <a:pt x="2433064" y="1717672"/>
                </a:lnTo>
                <a:lnTo>
                  <a:pt x="2440430" y="1724404"/>
                </a:lnTo>
                <a:lnTo>
                  <a:pt x="2447796" y="1731137"/>
                </a:lnTo>
                <a:lnTo>
                  <a:pt x="2455162" y="1737869"/>
                </a:lnTo>
                <a:lnTo>
                  <a:pt x="2462528" y="1744601"/>
                </a:lnTo>
                <a:lnTo>
                  <a:pt x="2469894" y="1751327"/>
                </a:lnTo>
                <a:lnTo>
                  <a:pt x="2477260" y="1757936"/>
                </a:lnTo>
                <a:lnTo>
                  <a:pt x="2484626" y="1764539"/>
                </a:lnTo>
                <a:lnTo>
                  <a:pt x="2491992" y="1771271"/>
                </a:lnTo>
                <a:lnTo>
                  <a:pt x="2499358" y="1777874"/>
                </a:lnTo>
                <a:lnTo>
                  <a:pt x="2506724" y="1784347"/>
                </a:lnTo>
                <a:lnTo>
                  <a:pt x="2514090" y="1790956"/>
                </a:lnTo>
                <a:lnTo>
                  <a:pt x="2521456" y="1797559"/>
                </a:lnTo>
                <a:lnTo>
                  <a:pt x="2528822" y="1804032"/>
                </a:lnTo>
                <a:lnTo>
                  <a:pt x="2536188" y="1810512"/>
                </a:lnTo>
                <a:lnTo>
                  <a:pt x="2543554" y="1816991"/>
                </a:lnTo>
                <a:lnTo>
                  <a:pt x="2550920" y="1823464"/>
                </a:lnTo>
                <a:lnTo>
                  <a:pt x="2558286" y="1829944"/>
                </a:lnTo>
                <a:lnTo>
                  <a:pt x="2565779" y="1836294"/>
                </a:lnTo>
                <a:lnTo>
                  <a:pt x="2573145" y="1842767"/>
                </a:lnTo>
                <a:lnTo>
                  <a:pt x="2580511" y="1849117"/>
                </a:lnTo>
                <a:lnTo>
                  <a:pt x="2587877" y="1855467"/>
                </a:lnTo>
                <a:lnTo>
                  <a:pt x="2595243" y="1861817"/>
                </a:lnTo>
                <a:lnTo>
                  <a:pt x="2602609" y="1868167"/>
                </a:lnTo>
                <a:lnTo>
                  <a:pt x="2609975" y="1874394"/>
                </a:lnTo>
                <a:lnTo>
                  <a:pt x="2617341" y="1880614"/>
                </a:lnTo>
                <a:lnTo>
                  <a:pt x="2624707" y="1886841"/>
                </a:lnTo>
                <a:lnTo>
                  <a:pt x="2632073" y="1893062"/>
                </a:lnTo>
                <a:lnTo>
                  <a:pt x="2639439" y="1899282"/>
                </a:lnTo>
                <a:lnTo>
                  <a:pt x="2646805" y="1905509"/>
                </a:lnTo>
                <a:lnTo>
                  <a:pt x="2654171" y="1911606"/>
                </a:lnTo>
                <a:lnTo>
                  <a:pt x="2661537" y="1917697"/>
                </a:lnTo>
                <a:lnTo>
                  <a:pt x="2668903" y="1923794"/>
                </a:lnTo>
                <a:lnTo>
                  <a:pt x="2676269" y="1929892"/>
                </a:lnTo>
                <a:lnTo>
                  <a:pt x="2683635" y="1935989"/>
                </a:lnTo>
                <a:lnTo>
                  <a:pt x="2691001" y="1941957"/>
                </a:lnTo>
                <a:lnTo>
                  <a:pt x="2698367" y="1947924"/>
                </a:lnTo>
                <a:lnTo>
                  <a:pt x="2705860" y="1953892"/>
                </a:lnTo>
                <a:lnTo>
                  <a:pt x="2713226" y="1959866"/>
                </a:lnTo>
                <a:lnTo>
                  <a:pt x="2720592" y="1965704"/>
                </a:lnTo>
                <a:lnTo>
                  <a:pt x="2727958" y="1971672"/>
                </a:lnTo>
                <a:lnTo>
                  <a:pt x="2735324" y="1977517"/>
                </a:lnTo>
                <a:lnTo>
                  <a:pt x="2742690" y="1983361"/>
                </a:lnTo>
                <a:lnTo>
                  <a:pt x="2750056" y="1989199"/>
                </a:lnTo>
                <a:lnTo>
                  <a:pt x="2757422" y="1994914"/>
                </a:lnTo>
                <a:lnTo>
                  <a:pt x="2764788" y="2000629"/>
                </a:lnTo>
                <a:lnTo>
                  <a:pt x="2772154" y="2006344"/>
                </a:lnTo>
                <a:lnTo>
                  <a:pt x="2779520" y="2012059"/>
                </a:lnTo>
                <a:lnTo>
                  <a:pt x="2786886" y="2017774"/>
                </a:lnTo>
                <a:lnTo>
                  <a:pt x="2794252" y="2023366"/>
                </a:lnTo>
                <a:lnTo>
                  <a:pt x="2801618" y="2028952"/>
                </a:lnTo>
                <a:lnTo>
                  <a:pt x="2808984" y="2034537"/>
                </a:lnTo>
                <a:lnTo>
                  <a:pt x="2816350" y="2040129"/>
                </a:lnTo>
                <a:lnTo>
                  <a:pt x="2823716" y="2045714"/>
                </a:lnTo>
                <a:lnTo>
                  <a:pt x="2831082" y="2051177"/>
                </a:lnTo>
                <a:lnTo>
                  <a:pt x="2838575" y="2056639"/>
                </a:lnTo>
                <a:lnTo>
                  <a:pt x="2845941" y="2062101"/>
                </a:lnTo>
                <a:lnTo>
                  <a:pt x="2853307" y="2067434"/>
                </a:lnTo>
                <a:lnTo>
                  <a:pt x="2860673" y="2072767"/>
                </a:lnTo>
                <a:lnTo>
                  <a:pt x="2868039" y="2078229"/>
                </a:lnTo>
                <a:lnTo>
                  <a:pt x="2875405" y="2083432"/>
                </a:lnTo>
                <a:lnTo>
                  <a:pt x="2882771" y="2088771"/>
                </a:lnTo>
                <a:lnTo>
                  <a:pt x="2890137" y="2093974"/>
                </a:lnTo>
                <a:lnTo>
                  <a:pt x="2897503" y="2099184"/>
                </a:lnTo>
                <a:lnTo>
                  <a:pt x="2904869" y="2104387"/>
                </a:lnTo>
                <a:lnTo>
                  <a:pt x="2912235" y="2109597"/>
                </a:lnTo>
                <a:lnTo>
                  <a:pt x="2919601" y="2114677"/>
                </a:lnTo>
                <a:lnTo>
                  <a:pt x="2926967" y="2119757"/>
                </a:lnTo>
                <a:lnTo>
                  <a:pt x="2934333" y="2124837"/>
                </a:lnTo>
                <a:lnTo>
                  <a:pt x="2941699" y="2129917"/>
                </a:lnTo>
                <a:lnTo>
                  <a:pt x="2949065" y="2134867"/>
                </a:lnTo>
                <a:lnTo>
                  <a:pt x="2956431" y="2139824"/>
                </a:lnTo>
                <a:lnTo>
                  <a:pt x="2963797" y="2144774"/>
                </a:lnTo>
                <a:lnTo>
                  <a:pt x="2971163" y="2149731"/>
                </a:lnTo>
                <a:lnTo>
                  <a:pt x="2978656" y="2154552"/>
                </a:lnTo>
                <a:lnTo>
                  <a:pt x="2986022" y="2159379"/>
                </a:lnTo>
                <a:lnTo>
                  <a:pt x="2993388" y="2164207"/>
                </a:lnTo>
                <a:lnTo>
                  <a:pt x="3000754" y="2168904"/>
                </a:lnTo>
                <a:lnTo>
                  <a:pt x="3008120" y="2173602"/>
                </a:lnTo>
                <a:lnTo>
                  <a:pt x="3015486" y="2178306"/>
                </a:lnTo>
                <a:lnTo>
                  <a:pt x="3022852" y="2183004"/>
                </a:lnTo>
                <a:lnTo>
                  <a:pt x="3030218" y="2187702"/>
                </a:lnTo>
                <a:lnTo>
                  <a:pt x="3037584" y="2192276"/>
                </a:lnTo>
                <a:lnTo>
                  <a:pt x="3044950" y="2196844"/>
                </a:lnTo>
                <a:lnTo>
                  <a:pt x="3052316" y="2201289"/>
                </a:lnTo>
                <a:lnTo>
                  <a:pt x="3059682" y="2205864"/>
                </a:lnTo>
                <a:lnTo>
                  <a:pt x="3067048" y="2210309"/>
                </a:lnTo>
                <a:lnTo>
                  <a:pt x="3074414" y="2214624"/>
                </a:lnTo>
                <a:lnTo>
                  <a:pt x="3081780" y="2219069"/>
                </a:lnTo>
                <a:lnTo>
                  <a:pt x="3089146" y="2223391"/>
                </a:lnTo>
                <a:lnTo>
                  <a:pt x="3096512" y="2227707"/>
                </a:lnTo>
                <a:lnTo>
                  <a:pt x="3103878" y="2232022"/>
                </a:lnTo>
                <a:lnTo>
                  <a:pt x="3111371" y="2236214"/>
                </a:lnTo>
                <a:lnTo>
                  <a:pt x="3118737" y="2240407"/>
                </a:lnTo>
                <a:lnTo>
                  <a:pt x="3126103" y="2244599"/>
                </a:lnTo>
                <a:lnTo>
                  <a:pt x="3133469" y="2248791"/>
                </a:lnTo>
                <a:lnTo>
                  <a:pt x="3140835" y="2252854"/>
                </a:lnTo>
                <a:lnTo>
                  <a:pt x="3148201" y="2256917"/>
                </a:lnTo>
                <a:lnTo>
                  <a:pt x="3155567" y="2260856"/>
                </a:lnTo>
                <a:lnTo>
                  <a:pt x="3162933" y="2264919"/>
                </a:lnTo>
                <a:lnTo>
                  <a:pt x="3170299" y="2268852"/>
                </a:lnTo>
                <a:lnTo>
                  <a:pt x="3177665" y="2272792"/>
                </a:lnTo>
                <a:lnTo>
                  <a:pt x="3185031" y="2276602"/>
                </a:lnTo>
                <a:lnTo>
                  <a:pt x="3192397" y="2280412"/>
                </a:lnTo>
                <a:lnTo>
                  <a:pt x="3199763" y="2284222"/>
                </a:lnTo>
                <a:lnTo>
                  <a:pt x="3207129" y="2288032"/>
                </a:lnTo>
                <a:lnTo>
                  <a:pt x="3214495" y="2291712"/>
                </a:lnTo>
                <a:lnTo>
                  <a:pt x="3221861" y="2295399"/>
                </a:lnTo>
                <a:lnTo>
                  <a:pt x="3229227" y="2299079"/>
                </a:lnTo>
                <a:lnTo>
                  <a:pt x="3236593" y="2302637"/>
                </a:lnTo>
                <a:lnTo>
                  <a:pt x="3243959" y="2306194"/>
                </a:lnTo>
                <a:lnTo>
                  <a:pt x="3251452" y="2309751"/>
                </a:lnTo>
                <a:lnTo>
                  <a:pt x="3258818" y="2313179"/>
                </a:lnTo>
                <a:lnTo>
                  <a:pt x="3266184" y="2316607"/>
                </a:lnTo>
                <a:lnTo>
                  <a:pt x="3273550" y="2320034"/>
                </a:lnTo>
                <a:lnTo>
                  <a:pt x="3280916" y="2323462"/>
                </a:lnTo>
                <a:lnTo>
                  <a:pt x="3288282" y="2326767"/>
                </a:lnTo>
                <a:lnTo>
                  <a:pt x="3295648" y="2330071"/>
                </a:lnTo>
                <a:lnTo>
                  <a:pt x="3303014" y="2333369"/>
                </a:lnTo>
                <a:lnTo>
                  <a:pt x="3310380" y="2336544"/>
                </a:lnTo>
                <a:lnTo>
                  <a:pt x="3317746" y="2339719"/>
                </a:lnTo>
                <a:lnTo>
                  <a:pt x="3325112" y="2342771"/>
                </a:lnTo>
                <a:lnTo>
                  <a:pt x="3332478" y="2345946"/>
                </a:lnTo>
                <a:lnTo>
                  <a:pt x="3339844" y="2348992"/>
                </a:lnTo>
                <a:lnTo>
                  <a:pt x="3347210" y="2352038"/>
                </a:lnTo>
                <a:lnTo>
                  <a:pt x="3354576" y="2354960"/>
                </a:lnTo>
                <a:lnTo>
                  <a:pt x="3361942" y="2357882"/>
                </a:lnTo>
                <a:lnTo>
                  <a:pt x="3369308" y="2360804"/>
                </a:lnTo>
                <a:lnTo>
                  <a:pt x="3376674" y="2363597"/>
                </a:lnTo>
                <a:lnTo>
                  <a:pt x="3384167" y="2366390"/>
                </a:lnTo>
                <a:lnTo>
                  <a:pt x="3391533" y="2369183"/>
                </a:lnTo>
                <a:lnTo>
                  <a:pt x="3398899" y="2371981"/>
                </a:lnTo>
                <a:lnTo>
                  <a:pt x="3406265" y="2374645"/>
                </a:lnTo>
                <a:lnTo>
                  <a:pt x="3413631" y="2377185"/>
                </a:lnTo>
                <a:lnTo>
                  <a:pt x="3420997" y="2379854"/>
                </a:lnTo>
                <a:lnTo>
                  <a:pt x="3428363" y="2382394"/>
                </a:lnTo>
                <a:lnTo>
                  <a:pt x="3435729" y="2384934"/>
                </a:lnTo>
                <a:lnTo>
                  <a:pt x="3443095" y="2387345"/>
                </a:lnTo>
                <a:lnTo>
                  <a:pt x="3450461" y="2389885"/>
                </a:lnTo>
                <a:lnTo>
                  <a:pt x="3457827" y="2392172"/>
                </a:lnTo>
                <a:lnTo>
                  <a:pt x="3465193" y="2394583"/>
                </a:lnTo>
                <a:lnTo>
                  <a:pt x="3472559" y="2396870"/>
                </a:lnTo>
                <a:lnTo>
                  <a:pt x="3479925" y="2399157"/>
                </a:lnTo>
                <a:lnTo>
                  <a:pt x="3487291" y="2401444"/>
                </a:lnTo>
                <a:lnTo>
                  <a:pt x="3524248" y="2411857"/>
                </a:lnTo>
                <a:lnTo>
                  <a:pt x="3531614" y="2413891"/>
                </a:lnTo>
                <a:lnTo>
                  <a:pt x="3538980" y="2415796"/>
                </a:lnTo>
                <a:lnTo>
                  <a:pt x="3546346" y="2417701"/>
                </a:lnTo>
                <a:lnTo>
                  <a:pt x="3553712" y="2419477"/>
                </a:lnTo>
                <a:lnTo>
                  <a:pt x="3561078" y="2421253"/>
                </a:lnTo>
                <a:lnTo>
                  <a:pt x="3568444" y="2423034"/>
                </a:lnTo>
                <a:lnTo>
                  <a:pt x="3575810" y="2424810"/>
                </a:lnTo>
                <a:lnTo>
                  <a:pt x="3583176" y="2426462"/>
                </a:lnTo>
                <a:lnTo>
                  <a:pt x="3590542" y="2428114"/>
                </a:lnTo>
                <a:lnTo>
                  <a:pt x="3597908" y="2429637"/>
                </a:lnTo>
                <a:lnTo>
                  <a:pt x="3605274" y="2431160"/>
                </a:lnTo>
                <a:lnTo>
                  <a:pt x="3612640" y="2432683"/>
                </a:lnTo>
                <a:lnTo>
                  <a:pt x="3620006" y="2434211"/>
                </a:lnTo>
                <a:lnTo>
                  <a:pt x="3627372" y="2435605"/>
                </a:lnTo>
                <a:lnTo>
                  <a:pt x="3634738" y="2436875"/>
                </a:lnTo>
                <a:lnTo>
                  <a:pt x="3642104" y="2438274"/>
                </a:lnTo>
                <a:lnTo>
                  <a:pt x="3649470" y="2439544"/>
                </a:lnTo>
                <a:lnTo>
                  <a:pt x="3656963" y="2440814"/>
                </a:lnTo>
                <a:lnTo>
                  <a:pt x="3664329" y="2441955"/>
                </a:lnTo>
                <a:lnTo>
                  <a:pt x="3671695" y="2443101"/>
                </a:lnTo>
                <a:lnTo>
                  <a:pt x="3679061" y="2444242"/>
                </a:lnTo>
                <a:lnTo>
                  <a:pt x="3686427" y="2445259"/>
                </a:lnTo>
              </a:path>
            </a:pathLst>
          </a:custGeom>
          <a:ln w="127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/>
          <p:nvPr/>
        </p:nvSpPr>
        <p:spPr>
          <a:xfrm>
            <a:off x="4788841" y="709292"/>
            <a:ext cx="0" cy="837767"/>
          </a:xfrm>
          <a:custGeom>
            <a:avLst/>
            <a:gdLst/>
            <a:ahLst/>
            <a:cxnLst/>
            <a:rect l="l" t="t" r="r" b="b"/>
            <a:pathLst>
              <a:path h="1228725">
                <a:moveTo>
                  <a:pt x="0" y="1228722"/>
                </a:moveTo>
                <a:lnTo>
                  <a:pt x="0" y="0"/>
                </a:lnTo>
              </a:path>
            </a:pathLst>
          </a:custGeom>
          <a:ln w="127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7302315" y="1547057"/>
            <a:ext cx="0" cy="829541"/>
          </a:xfrm>
          <a:custGeom>
            <a:avLst/>
            <a:gdLst/>
            <a:ahLst/>
            <a:cxnLst/>
            <a:rect l="l" t="t" r="r" b="b"/>
            <a:pathLst>
              <a:path h="1216660">
                <a:moveTo>
                  <a:pt x="0" y="0"/>
                </a:moveTo>
                <a:lnTo>
                  <a:pt x="0" y="1216536"/>
                </a:lnTo>
              </a:path>
            </a:pathLst>
          </a:custGeom>
          <a:ln w="127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/>
          <p:nvPr/>
        </p:nvSpPr>
        <p:spPr>
          <a:xfrm>
            <a:off x="4788841" y="1547057"/>
            <a:ext cx="2513734" cy="0"/>
          </a:xfrm>
          <a:custGeom>
            <a:avLst/>
            <a:gdLst/>
            <a:ahLst/>
            <a:cxnLst/>
            <a:rect l="l" t="t" r="r" b="b"/>
            <a:pathLst>
              <a:path w="3686810">
                <a:moveTo>
                  <a:pt x="0" y="0"/>
                </a:moveTo>
                <a:lnTo>
                  <a:pt x="3686427" y="0"/>
                </a:lnTo>
              </a:path>
            </a:pathLst>
          </a:custGeom>
          <a:ln w="127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/>
          <p:nvPr/>
        </p:nvSpPr>
        <p:spPr>
          <a:xfrm>
            <a:off x="4537467" y="1547057"/>
            <a:ext cx="3099955" cy="0"/>
          </a:xfrm>
          <a:custGeom>
            <a:avLst/>
            <a:gdLst/>
            <a:ahLst/>
            <a:cxnLst/>
            <a:rect l="l" t="t" r="r" b="b"/>
            <a:pathLst>
              <a:path w="4546600">
                <a:moveTo>
                  <a:pt x="0" y="0"/>
                </a:moveTo>
                <a:lnTo>
                  <a:pt x="4546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/>
          <p:nvPr/>
        </p:nvSpPr>
        <p:spPr>
          <a:xfrm>
            <a:off x="7545635" y="1516752"/>
            <a:ext cx="95250" cy="60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4784512" y="705482"/>
            <a:ext cx="2522133" cy="16705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4770587" y="1576070"/>
            <a:ext cx="632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66042" y="1438036"/>
            <a:ext cx="5455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47" dirty="0">
                <a:latin typeface="DejaVu Serif"/>
                <a:cs typeface="DejaVu Serif"/>
              </a:rPr>
              <a:t>b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1114" y="2477215"/>
            <a:ext cx="4086225" cy="1240987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316048" marR="329903" indent="2598" algn="just">
              <a:lnSpc>
                <a:spcPct val="101499"/>
              </a:lnSpc>
              <a:spcBef>
                <a:spcPts val="55"/>
              </a:spcBef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2. </a:t>
            </a:r>
            <a:r>
              <a:rPr sz="614" spc="-7" dirty="0">
                <a:latin typeface="Arial"/>
                <a:cs typeface="Arial"/>
              </a:rPr>
              <a:t>Illustrating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34" dirty="0">
                <a:latin typeface="Arial"/>
                <a:cs typeface="Arial"/>
              </a:rPr>
              <a:t>Riemann </a:t>
            </a:r>
            <a:r>
              <a:rPr sz="614" spc="-41" dirty="0">
                <a:latin typeface="Arial"/>
                <a:cs typeface="Arial"/>
              </a:rPr>
              <a:t>sum </a:t>
            </a:r>
            <a:r>
              <a:rPr sz="614" spc="-14" dirty="0">
                <a:latin typeface="Arial"/>
                <a:cs typeface="Arial"/>
              </a:rPr>
              <a:t>for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function </a:t>
            </a:r>
            <a:r>
              <a:rPr sz="614" spc="-44" dirty="0">
                <a:latin typeface="Arial"/>
                <a:cs typeface="Arial"/>
              </a:rPr>
              <a:t>whose </a:t>
            </a:r>
            <a:r>
              <a:rPr sz="614" spc="-31" dirty="0">
                <a:latin typeface="Arial"/>
                <a:cs typeface="Arial"/>
              </a:rPr>
              <a:t>sign </a:t>
            </a:r>
            <a:r>
              <a:rPr sz="614" spc="-37" dirty="0">
                <a:latin typeface="Arial"/>
                <a:cs typeface="Arial"/>
              </a:rPr>
              <a:t>changes. </a:t>
            </a:r>
            <a:r>
              <a:rPr sz="614" spc="-34" dirty="0">
                <a:latin typeface="Arial"/>
                <a:cs typeface="Arial"/>
              </a:rPr>
              <a:t>Always </a:t>
            </a:r>
            <a:r>
              <a:rPr sz="614" spc="-31" dirty="0">
                <a:latin typeface="Arial"/>
                <a:cs typeface="Arial"/>
              </a:rPr>
              <a:t>remember </a:t>
            </a:r>
            <a:r>
              <a:rPr sz="614" spc="-7" dirty="0">
                <a:latin typeface="Arial"/>
                <a:cs typeface="Arial"/>
              </a:rPr>
              <a:t>this: </a:t>
            </a:r>
            <a:r>
              <a:rPr sz="614" b="1" spc="-14" dirty="0">
                <a:latin typeface="Arial"/>
                <a:cs typeface="Arial"/>
              </a:rPr>
              <a:t>AREAS  </a:t>
            </a:r>
            <a:r>
              <a:rPr sz="614" b="1" spc="-10" dirty="0">
                <a:latin typeface="Arial"/>
                <a:cs typeface="Arial"/>
              </a:rPr>
              <a:t>ARE </a:t>
            </a:r>
            <a:r>
              <a:rPr sz="614" b="1" spc="-24" dirty="0">
                <a:latin typeface="Arial"/>
                <a:cs typeface="Arial"/>
              </a:rPr>
              <a:t>ALWAYS </a:t>
            </a:r>
            <a:r>
              <a:rPr sz="614" b="1" spc="17" dirty="0">
                <a:latin typeface="Arial"/>
                <a:cs typeface="Arial"/>
              </a:rPr>
              <a:t>POSITIVE </a:t>
            </a:r>
            <a:r>
              <a:rPr sz="614" b="1" spc="10" dirty="0">
                <a:latin typeface="Arial"/>
                <a:cs typeface="Arial"/>
              </a:rPr>
              <a:t>NUMBERS.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Riemann-sum </a:t>
            </a:r>
            <a:r>
              <a:rPr sz="614" spc="-17" dirty="0">
                <a:latin typeface="Arial"/>
                <a:cs typeface="Arial"/>
              </a:rPr>
              <a:t>corresponding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dirty="0">
                <a:latin typeface="Arial"/>
                <a:cs typeface="Arial"/>
              </a:rPr>
              <a:t>this </a:t>
            </a:r>
            <a:r>
              <a:rPr sz="614" spc="-3" dirty="0">
                <a:latin typeface="Arial"/>
                <a:cs typeface="Arial"/>
              </a:rPr>
              <a:t>picture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14" dirty="0">
                <a:latin typeface="Arial"/>
                <a:cs typeface="Arial"/>
              </a:rPr>
              <a:t>total 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rectangles </a:t>
            </a:r>
            <a:r>
              <a:rPr sz="614" spc="-31" dirty="0">
                <a:latin typeface="Arial"/>
                <a:cs typeface="Arial"/>
              </a:rPr>
              <a:t>above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DejaVu Serif"/>
                <a:cs typeface="DejaVu Serif"/>
              </a:rPr>
              <a:t>x</a:t>
            </a:r>
            <a:r>
              <a:rPr sz="614" spc="-17" dirty="0">
                <a:latin typeface="Arial"/>
                <a:cs typeface="Arial"/>
              </a:rPr>
              <a:t>-axis </a:t>
            </a:r>
            <a:r>
              <a:rPr sz="614" i="1" spc="-20" dirty="0">
                <a:latin typeface="Arial"/>
                <a:cs typeface="Arial"/>
              </a:rPr>
              <a:t>minus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10" dirty="0">
                <a:latin typeface="Arial"/>
                <a:cs typeface="Arial"/>
              </a:rPr>
              <a:t>total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rectangles below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-axis.</a:t>
            </a:r>
            <a:endParaRPr sz="61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14">
              <a:latin typeface="Times New Roman"/>
              <a:cs typeface="Times New Roman"/>
            </a:endParaRPr>
          </a:p>
          <a:p>
            <a:pPr>
              <a:spcBef>
                <a:spcPts val="17"/>
              </a:spcBef>
            </a:pPr>
            <a:endParaRPr sz="784">
              <a:latin typeface="Times New Roman"/>
              <a:cs typeface="Times New Roman"/>
            </a:endParaRPr>
          </a:p>
          <a:p>
            <a:pPr marL="8659">
              <a:spcBef>
                <a:spcPts val="3"/>
              </a:spcBef>
            </a:pP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" dirty="0">
                <a:latin typeface="Times New Roman"/>
                <a:cs typeface="Times New Roman"/>
              </a:rPr>
              <a:t>goes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7" dirty="0">
                <a:latin typeface="Times New Roman"/>
                <a:cs typeface="Times New Roman"/>
              </a:rPr>
              <a:t>some </a:t>
            </a:r>
            <a:r>
              <a:rPr sz="682" spc="31" dirty="0">
                <a:latin typeface="Times New Roman"/>
                <a:cs typeface="Times New Roman"/>
              </a:rPr>
              <a:t>partition,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some </a:t>
            </a:r>
            <a:r>
              <a:rPr sz="682" dirty="0">
                <a:latin typeface="Times New Roman"/>
                <a:cs typeface="Times New Roman"/>
              </a:rPr>
              <a:t>choice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48" dirty="0">
                <a:latin typeface="DejaVu Serif"/>
                <a:cs typeface="DejaVu Serif"/>
              </a:rPr>
              <a:t>c</a:t>
            </a:r>
            <a:r>
              <a:rPr sz="716" spc="-71" baseline="-11904" dirty="0">
                <a:latin typeface="DejaVu Serif"/>
                <a:cs typeface="DejaVu Serif"/>
              </a:rPr>
              <a:t>k</a:t>
            </a:r>
            <a:r>
              <a:rPr sz="716" spc="-142" baseline="-11904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8659" marR="3464" indent="154993" algn="just">
              <a:spcBef>
                <a:spcPts val="392"/>
              </a:spcBef>
            </a:pPr>
            <a:r>
              <a:rPr sz="682" spc="20" dirty="0">
                <a:latin typeface="Times New Roman"/>
                <a:cs typeface="Times New Roman"/>
              </a:rPr>
              <a:t>When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can be </a:t>
            </a:r>
            <a:r>
              <a:rPr sz="682" spc="7" dirty="0">
                <a:latin typeface="Times New Roman"/>
                <a:cs typeface="Times New Roman"/>
              </a:rPr>
              <a:t>positive </a:t>
            </a:r>
            <a:r>
              <a:rPr sz="682" spc="10" dirty="0">
                <a:latin typeface="Times New Roman"/>
                <a:cs typeface="Times New Roman"/>
              </a:rPr>
              <a:t>or negative, </a:t>
            </a:r>
            <a:r>
              <a:rPr sz="682" spc="27" dirty="0">
                <a:latin typeface="Times New Roman"/>
                <a:cs typeface="Times New Roman"/>
              </a:rPr>
              <a:t>then the </a:t>
            </a:r>
            <a:r>
              <a:rPr sz="682" spc="20" dirty="0">
                <a:latin typeface="Times New Roman"/>
                <a:cs typeface="Times New Roman"/>
              </a:rPr>
              <a:t>terms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Riemann </a:t>
            </a:r>
            <a:r>
              <a:rPr sz="682" spc="14" dirty="0">
                <a:latin typeface="Times New Roman"/>
                <a:cs typeface="Times New Roman"/>
              </a:rPr>
              <a:t>sum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7" dirty="0">
                <a:latin typeface="Times New Roman"/>
                <a:cs typeface="Times New Roman"/>
              </a:rPr>
              <a:t>positive </a:t>
            </a:r>
            <a:r>
              <a:rPr sz="682" spc="10" dirty="0">
                <a:latin typeface="Times New Roman"/>
                <a:cs typeface="Times New Roman"/>
              </a:rPr>
              <a:t>or negative.  </a:t>
            </a:r>
            <a:r>
              <a:rPr sz="682" spc="3" dirty="0">
                <a:latin typeface="Times New Roman"/>
                <a:cs typeface="Times New Roman"/>
              </a:rPr>
              <a:t>If </a:t>
            </a:r>
            <a:r>
              <a:rPr sz="682" spc="24" dirty="0">
                <a:latin typeface="DejaVu Serif"/>
                <a:cs typeface="DejaVu Serif"/>
              </a:rPr>
              <a:t>f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c</a:t>
            </a:r>
            <a:r>
              <a:rPr sz="716" spc="35" baseline="-11904" dirty="0">
                <a:latin typeface="DejaVu Serif"/>
                <a:cs typeface="DejaVu Serif"/>
              </a:rPr>
              <a:t>k </a:t>
            </a:r>
            <a:r>
              <a:rPr sz="682" spc="41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erif"/>
                <a:cs typeface="DejaVu Serif"/>
              </a:rPr>
              <a:t>&gt; </a:t>
            </a:r>
            <a:r>
              <a:rPr sz="682" spc="3" dirty="0">
                <a:latin typeface="Times New Roman"/>
                <a:cs typeface="Times New Roman"/>
              </a:rPr>
              <a:t>0 </a:t>
            </a:r>
            <a:r>
              <a:rPr sz="682" spc="41" dirty="0">
                <a:latin typeface="Times New Roman"/>
                <a:cs typeface="Times New Roman"/>
              </a:rPr>
              <a:t>then the </a:t>
            </a:r>
            <a:r>
              <a:rPr sz="682" spc="37" dirty="0">
                <a:latin typeface="Times New Roman"/>
                <a:cs typeface="Times New Roman"/>
              </a:rPr>
              <a:t>quantity </a:t>
            </a:r>
            <a:r>
              <a:rPr sz="682" spc="24" dirty="0">
                <a:latin typeface="DejaVu Serif"/>
                <a:cs typeface="DejaVu Serif"/>
              </a:rPr>
              <a:t>f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c</a:t>
            </a:r>
            <a:r>
              <a:rPr sz="716" spc="35" baseline="-11904" dirty="0">
                <a:latin typeface="DejaVu Serif"/>
                <a:cs typeface="DejaVu Serif"/>
              </a:rPr>
              <a:t>k </a:t>
            </a:r>
            <a:r>
              <a:rPr sz="682" spc="51" dirty="0">
                <a:latin typeface="Times New Roman"/>
                <a:cs typeface="Times New Roman"/>
              </a:rPr>
              <a:t>)∆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716" spc="76" baseline="-11904" dirty="0">
                <a:latin typeface="DejaVu Serif"/>
                <a:cs typeface="DejaVu Serif"/>
              </a:rPr>
              <a:t>k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area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corresponding rectangle, </a:t>
            </a:r>
            <a:r>
              <a:rPr sz="682" spc="55" dirty="0">
                <a:latin typeface="Times New Roman"/>
                <a:cs typeface="Times New Roman"/>
              </a:rPr>
              <a:t>but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24" dirty="0">
                <a:latin typeface="DejaVu Serif"/>
                <a:cs typeface="DejaVu Serif"/>
              </a:rPr>
              <a:t>f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c</a:t>
            </a:r>
            <a:r>
              <a:rPr sz="716" spc="35" baseline="-11904" dirty="0">
                <a:latin typeface="DejaVu Serif"/>
                <a:cs typeface="DejaVu Serif"/>
              </a:rPr>
              <a:t>k </a:t>
            </a:r>
            <a:r>
              <a:rPr sz="682" spc="41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3" dirty="0">
                <a:latin typeface="Times New Roman"/>
                <a:cs typeface="Times New Roman"/>
              </a:rPr>
              <a:t>0 </a:t>
            </a:r>
            <a:r>
              <a:rPr sz="682" spc="41" dirty="0">
                <a:latin typeface="Times New Roman"/>
                <a:cs typeface="Times New Roman"/>
              </a:rPr>
              <a:t>then 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0" dirty="0">
                <a:latin typeface="Times New Roman"/>
                <a:cs typeface="Times New Roman"/>
              </a:rPr>
              <a:t>(</a:t>
            </a:r>
            <a:r>
              <a:rPr sz="682" spc="-20" dirty="0">
                <a:latin typeface="DejaVu Serif"/>
                <a:cs typeface="DejaVu Serif"/>
              </a:rPr>
              <a:t>c</a:t>
            </a:r>
            <a:r>
              <a:rPr sz="716" spc="-30" baseline="-11904" dirty="0">
                <a:latin typeface="DejaVu Serif"/>
                <a:cs typeface="DejaVu Serif"/>
              </a:rPr>
              <a:t>k </a:t>
            </a:r>
            <a:r>
              <a:rPr sz="682" spc="41" dirty="0">
                <a:latin typeface="Times New Roman"/>
                <a:cs typeface="Times New Roman"/>
              </a:rPr>
              <a:t>)∆</a:t>
            </a:r>
            <a:r>
              <a:rPr sz="682" spc="41" dirty="0">
                <a:latin typeface="DejaVu Serif"/>
                <a:cs typeface="DejaVu Serif"/>
              </a:rPr>
              <a:t>x</a:t>
            </a:r>
            <a:r>
              <a:rPr sz="716" spc="61" baseline="-11904" dirty="0">
                <a:latin typeface="DejaVu Serif"/>
                <a:cs typeface="DejaVu Serif"/>
              </a:rPr>
              <a:t>k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negative </a:t>
            </a:r>
            <a:r>
              <a:rPr sz="682" spc="17" dirty="0">
                <a:latin typeface="Times New Roman"/>
                <a:cs typeface="Times New Roman"/>
              </a:rPr>
              <a:t>number, </a:t>
            </a:r>
            <a:r>
              <a:rPr sz="682" spc="14" dirty="0">
                <a:latin typeface="Times New Roman"/>
                <a:cs typeface="Times New Roman"/>
              </a:rPr>
              <a:t>namely </a:t>
            </a:r>
            <a:r>
              <a:rPr sz="682" i="1" spc="24" dirty="0">
                <a:latin typeface="Times New Roman"/>
                <a:cs typeface="Times New Roman"/>
              </a:rPr>
              <a:t>minus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area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corresponding </a:t>
            </a:r>
            <a:r>
              <a:rPr sz="682" spc="14" dirty="0">
                <a:latin typeface="Times New Roman"/>
                <a:cs typeface="Times New Roman"/>
              </a:rPr>
              <a:t>rectangle.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Riemann sum </a:t>
            </a:r>
            <a:r>
              <a:rPr sz="682" spc="-7" dirty="0">
                <a:latin typeface="Times New Roman"/>
                <a:cs typeface="Times New Roman"/>
              </a:rPr>
              <a:t>is  </a:t>
            </a:r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rectangles </a:t>
            </a:r>
            <a:r>
              <a:rPr sz="682" spc="10" dirty="0">
                <a:latin typeface="Times New Roman"/>
                <a:cs typeface="Times New Roman"/>
              </a:rPr>
              <a:t>above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-axis </a:t>
            </a:r>
            <a:r>
              <a:rPr sz="682" i="1" spc="31" dirty="0">
                <a:latin typeface="Times New Roman"/>
                <a:cs typeface="Times New Roman"/>
              </a:rPr>
              <a:t>minus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3" dirty="0">
                <a:latin typeface="Times New Roman"/>
                <a:cs typeface="Times New Roman"/>
              </a:rPr>
              <a:t>below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axis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above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9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graph.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382"/>
              </a:spcBef>
            </a:pPr>
            <a:r>
              <a:rPr sz="682" spc="17" dirty="0">
                <a:latin typeface="Times New Roman"/>
                <a:cs typeface="Times New Roman"/>
              </a:rPr>
              <a:t>Taking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limit </a:t>
            </a:r>
            <a:r>
              <a:rPr sz="682" dirty="0">
                <a:latin typeface="Times New Roman"/>
                <a:cs typeface="Times New Roman"/>
              </a:rPr>
              <a:t>over </a:t>
            </a:r>
            <a:r>
              <a:rPr sz="682" spc="7" dirty="0">
                <a:latin typeface="Times New Roman"/>
                <a:cs typeface="Times New Roman"/>
              </a:rPr>
              <a:t>finer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finer </a:t>
            </a:r>
            <a:r>
              <a:rPr sz="682" spc="27" dirty="0">
                <a:latin typeface="Times New Roman"/>
                <a:cs typeface="Times New Roman"/>
              </a:rPr>
              <a:t>partitions,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conclude</a:t>
            </a:r>
            <a:r>
              <a:rPr sz="682" spc="85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22213" y="3701315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08484" y="3748522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0141" y="3923211"/>
            <a:ext cx="5498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57511" y="3818731"/>
            <a:ext cx="3706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6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</a:t>
            </a:r>
            <a:r>
              <a:rPr sz="682" spc="-6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77798" y="3766111"/>
            <a:ext cx="1948728" cy="213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lnSpc>
                <a:spcPts val="818"/>
              </a:lnSpc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10" dirty="0">
                <a:latin typeface="Times New Roman"/>
                <a:cs typeface="Times New Roman"/>
              </a:rPr>
              <a:t>above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-axis, </a:t>
            </a:r>
            <a:r>
              <a:rPr sz="682" spc="3" dirty="0">
                <a:latin typeface="Times New Roman"/>
                <a:cs typeface="Times New Roman"/>
              </a:rPr>
              <a:t>below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23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graph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818"/>
              </a:lnSpc>
            </a:pPr>
            <a:r>
              <a:rPr sz="682" b="1" i="1" spc="65" dirty="0">
                <a:latin typeface="Times New Roman"/>
                <a:cs typeface="Times New Roman"/>
              </a:rPr>
              <a:t>minus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3" dirty="0">
                <a:latin typeface="Times New Roman"/>
                <a:cs typeface="Times New Roman"/>
              </a:rPr>
              <a:t>below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-axis, above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graph.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49012" y="4724850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7102524" y="4724850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 txBox="1"/>
          <p:nvPr/>
        </p:nvSpPr>
        <p:spPr>
          <a:xfrm>
            <a:off x="4061114" y="4188882"/>
            <a:ext cx="4069773" cy="60295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20889">
              <a:spcBef>
                <a:spcPts val="65"/>
              </a:spcBef>
            </a:pPr>
            <a:r>
              <a:rPr sz="682" b="1" spc="-24" dirty="0">
                <a:latin typeface="Georgia"/>
                <a:cs typeface="Georgia"/>
              </a:rPr>
              <a:t>3.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7" dirty="0">
                <a:latin typeface="Georgia"/>
                <a:cs typeface="Georgia"/>
              </a:rPr>
              <a:t>Fundamental </a:t>
            </a:r>
            <a:r>
              <a:rPr sz="682" b="1" spc="-20" dirty="0">
                <a:latin typeface="Georgia"/>
                <a:cs typeface="Georgia"/>
              </a:rPr>
              <a:t>Theorem </a:t>
            </a:r>
            <a:r>
              <a:rPr sz="682" b="1" spc="-37" dirty="0">
                <a:latin typeface="Georgia"/>
                <a:cs typeface="Georgia"/>
              </a:rPr>
              <a:t>of</a:t>
            </a:r>
            <a:r>
              <a:rPr sz="682" b="1" spc="20" dirty="0">
                <a:latin typeface="Georgia"/>
                <a:cs typeface="Georgia"/>
              </a:rPr>
              <a:t> </a:t>
            </a:r>
            <a:r>
              <a:rPr sz="682" b="1" spc="-14" dirty="0">
                <a:latin typeface="Georgia"/>
                <a:cs typeface="Georgia"/>
              </a:rPr>
              <a:t>Calculus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14"/>
              </a:spcBef>
            </a:pPr>
            <a:endParaRPr sz="682">
              <a:latin typeface="Times New Roman"/>
              <a:cs typeface="Times New Roman"/>
            </a:endParaRPr>
          </a:p>
          <a:p>
            <a:pPr marL="163652">
              <a:lnSpc>
                <a:spcPts val="818"/>
              </a:lnSpc>
            </a:pPr>
            <a:r>
              <a:rPr sz="682" b="1" dirty="0">
                <a:latin typeface="Georgia"/>
                <a:cs typeface="Georgia"/>
              </a:rPr>
              <a:t>3.1. </a:t>
            </a:r>
            <a:r>
              <a:rPr sz="682" b="1" spc="-24" dirty="0">
                <a:latin typeface="Georgia"/>
                <a:cs typeface="Georgia"/>
              </a:rPr>
              <a:t>Deftnition. </a:t>
            </a:r>
            <a:r>
              <a:rPr sz="682" i="1" spc="75" dirty="0">
                <a:latin typeface="Times New Roman"/>
                <a:cs typeface="Times New Roman"/>
              </a:rPr>
              <a:t>A </a:t>
            </a:r>
            <a:r>
              <a:rPr sz="682" i="1" spc="17" dirty="0">
                <a:latin typeface="Times New Roman"/>
                <a:cs typeface="Times New Roman"/>
              </a:rPr>
              <a:t>function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spc="-14" dirty="0">
                <a:latin typeface="Times New Roman"/>
                <a:cs typeface="Times New Roman"/>
              </a:rPr>
              <a:t>called </a:t>
            </a:r>
            <a:r>
              <a:rPr sz="682" i="1" spc="14" dirty="0">
                <a:latin typeface="Times New Roman"/>
                <a:cs typeface="Times New Roman"/>
              </a:rPr>
              <a:t>an </a:t>
            </a:r>
            <a:r>
              <a:rPr sz="682" b="1" i="1" spc="58" dirty="0">
                <a:latin typeface="Times New Roman"/>
                <a:cs typeface="Times New Roman"/>
              </a:rPr>
              <a:t>antiderivative </a:t>
            </a:r>
            <a:r>
              <a:rPr sz="682" i="1" spc="3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4" dirty="0">
                <a:latin typeface="Times New Roman"/>
                <a:cs typeface="Times New Roman"/>
              </a:rPr>
              <a:t>on </a:t>
            </a:r>
            <a:r>
              <a:rPr sz="682" i="1" spc="10" dirty="0">
                <a:latin typeface="Times New Roman"/>
                <a:cs typeface="Times New Roman"/>
              </a:rPr>
              <a:t>the </a:t>
            </a:r>
            <a:r>
              <a:rPr sz="682" i="1" spc="7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99" dirty="0">
                <a:latin typeface="DejaVu Serif"/>
                <a:cs typeface="DejaVu Serif"/>
              </a:rPr>
              <a:t>b</a:t>
            </a:r>
            <a:r>
              <a:rPr sz="682" spc="-99" dirty="0">
                <a:latin typeface="Times New Roman"/>
                <a:cs typeface="Times New Roman"/>
              </a:rPr>
              <a:t>] </a:t>
            </a:r>
            <a:r>
              <a:rPr sz="682" i="1" spc="14" dirty="0">
                <a:latin typeface="Times New Roman"/>
                <a:cs typeface="Times New Roman"/>
              </a:rPr>
              <a:t>if </a:t>
            </a:r>
            <a:r>
              <a:rPr sz="682" i="1" spc="10" dirty="0">
                <a:latin typeface="Times New Roman"/>
                <a:cs typeface="Times New Roman"/>
              </a:rPr>
              <a:t>one </a:t>
            </a:r>
            <a:r>
              <a:rPr sz="682" i="1" dirty="0">
                <a:latin typeface="Times New Roman"/>
                <a:cs typeface="Times New Roman"/>
              </a:rPr>
              <a:t>has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24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i="1" spc="14" dirty="0">
                <a:latin typeface="Times New Roman"/>
                <a:cs typeface="Times New Roman"/>
              </a:rPr>
              <a:t>for </a:t>
            </a:r>
            <a:r>
              <a:rPr sz="682" i="1" dirty="0">
                <a:latin typeface="Times New Roman"/>
                <a:cs typeface="Times New Roman"/>
              </a:rPr>
              <a:t>all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i="1" spc="14" dirty="0">
                <a:latin typeface="Times New Roman"/>
                <a:cs typeface="Times New Roman"/>
              </a:rPr>
              <a:t>with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erif"/>
                <a:cs typeface="DejaVu Serif"/>
              </a:rPr>
              <a:t>&lt;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b</a:t>
            </a:r>
            <a:r>
              <a:rPr sz="682" i="1" spc="-55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3652">
              <a:lnSpc>
                <a:spcPts val="627"/>
              </a:lnSpc>
              <a:spcBef>
                <a:spcPts val="392"/>
              </a:spcBef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20" dirty="0">
                <a:latin typeface="Times New Roman"/>
                <a:cs typeface="Times New Roman"/>
              </a:rPr>
              <a:t>instance,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7" dirty="0">
                <a:latin typeface="Times New Roman"/>
                <a:cs typeface="Times New Roman"/>
              </a:rPr>
              <a:t>antiderivative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, </a:t>
            </a:r>
            <a:r>
              <a:rPr sz="682" spc="48" dirty="0">
                <a:latin typeface="Times New Roman"/>
                <a:cs typeface="Times New Roman"/>
              </a:rPr>
              <a:t>but </a:t>
            </a:r>
            <a:r>
              <a:rPr sz="682" dirty="0">
                <a:latin typeface="Times New Roman"/>
                <a:cs typeface="Times New Roman"/>
              </a:rPr>
              <a:t>so is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82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2008.</a:t>
            </a:r>
            <a:endParaRPr sz="682">
              <a:latin typeface="Times New Roman"/>
              <a:cs typeface="Times New Roman"/>
            </a:endParaRPr>
          </a:p>
          <a:p>
            <a:pPr marL="987543">
              <a:lnSpc>
                <a:spcPts val="382"/>
              </a:lnSpc>
              <a:tabLst>
                <a:tab pos="3040992" algn="l"/>
              </a:tabLst>
            </a:pPr>
            <a:r>
              <a:rPr sz="477" spc="31" dirty="0">
                <a:latin typeface="Times New Roman"/>
                <a:cs typeface="Times New Roman"/>
              </a:rPr>
              <a:t>2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4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96433" y="4880310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53947" y="4927518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37174" y="5006360"/>
            <a:ext cx="5498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16397" y="4949808"/>
            <a:ext cx="391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95001" algn="l"/>
              </a:tabLst>
            </a:pPr>
            <a:r>
              <a:rPr sz="682" b="1" spc="-24" dirty="0">
                <a:latin typeface="Georgia"/>
                <a:cs typeface="Georgia"/>
              </a:rPr>
              <a:t>3.2.   </a:t>
            </a:r>
            <a:r>
              <a:rPr sz="682" b="1" spc="-20" dirty="0">
                <a:latin typeface="Georgia"/>
                <a:cs typeface="Georgia"/>
              </a:rPr>
              <a:t>Theorem.  </a:t>
            </a:r>
            <a:r>
              <a:rPr sz="682" i="1" spc="20" dirty="0">
                <a:latin typeface="Times New Roman"/>
                <a:cs typeface="Times New Roman"/>
              </a:rPr>
              <a:t>If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spc="-3" dirty="0">
                <a:latin typeface="Times New Roman"/>
                <a:cs typeface="Times New Roman"/>
              </a:rPr>
              <a:t>a  </a:t>
            </a:r>
            <a:r>
              <a:rPr sz="682" i="1" spc="17" dirty="0">
                <a:latin typeface="Times New Roman"/>
                <a:cs typeface="Times New Roman"/>
              </a:rPr>
              <a:t>function</a:t>
            </a:r>
            <a:r>
              <a:rPr sz="682" i="1" spc="136" dirty="0">
                <a:latin typeface="Times New Roman"/>
                <a:cs typeface="Times New Roman"/>
              </a:rPr>
              <a:t> </a:t>
            </a:r>
            <a:r>
              <a:rPr sz="682" i="1" spc="-3" dirty="0">
                <a:latin typeface="Times New Roman"/>
                <a:cs typeface="Times New Roman"/>
              </a:rPr>
              <a:t>whose</a:t>
            </a:r>
            <a:r>
              <a:rPr sz="682" i="1" spc="75" dirty="0">
                <a:latin typeface="Times New Roman"/>
                <a:cs typeface="Times New Roman"/>
              </a:rPr>
              <a:t> </a:t>
            </a:r>
            <a:r>
              <a:rPr sz="682" i="1" spc="-7" dirty="0">
                <a:latin typeface="Times New Roman"/>
                <a:cs typeface="Times New Roman"/>
              </a:rPr>
              <a:t>integral	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 </a:t>
            </a:r>
            <a:r>
              <a:rPr sz="682" i="1" spc="14" dirty="0">
                <a:latin typeface="Times New Roman"/>
                <a:cs typeface="Times New Roman"/>
              </a:rPr>
              <a:t>exists, </a:t>
            </a:r>
            <a:r>
              <a:rPr sz="682" i="1" spc="10" dirty="0">
                <a:latin typeface="Times New Roman"/>
                <a:cs typeface="Times New Roman"/>
              </a:rPr>
              <a:t>and </a:t>
            </a:r>
            <a:r>
              <a:rPr sz="682" i="1" spc="14" dirty="0">
                <a:latin typeface="Times New Roman"/>
                <a:cs typeface="Times New Roman"/>
              </a:rPr>
              <a:t>if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i="1" spc="10" dirty="0">
                <a:latin typeface="Times New Roman"/>
                <a:cs typeface="Times New Roman"/>
              </a:rPr>
              <a:t>is </a:t>
            </a:r>
            <a:r>
              <a:rPr sz="682" i="1" spc="14" dirty="0">
                <a:latin typeface="Times New Roman"/>
                <a:cs typeface="Times New Roman"/>
              </a:rPr>
              <a:t>an </a:t>
            </a:r>
            <a:r>
              <a:rPr sz="682" i="1" spc="10" dirty="0">
                <a:latin typeface="Times New Roman"/>
                <a:cs typeface="Times New Roman"/>
              </a:rPr>
              <a:t>antiderivative </a:t>
            </a:r>
            <a:r>
              <a:rPr sz="682" i="1" spc="3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252" dirty="0">
                <a:latin typeface="DejaVu Serif"/>
                <a:cs typeface="DejaVu Serif"/>
              </a:rPr>
              <a:t> </a:t>
            </a:r>
            <a:r>
              <a:rPr sz="682" i="1" spc="14" dirty="0">
                <a:latin typeface="Times New Roman"/>
                <a:cs typeface="Times New Roman"/>
              </a:rPr>
              <a:t>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61114" y="5053804"/>
            <a:ext cx="11815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spc="14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51" dirty="0">
                <a:latin typeface="DejaVu Serif"/>
                <a:cs typeface="DejaVu Serif"/>
              </a:rPr>
              <a:t>b</a:t>
            </a:r>
            <a:r>
              <a:rPr sz="682" spc="-51" dirty="0">
                <a:latin typeface="Times New Roman"/>
                <a:cs typeface="Times New Roman"/>
              </a:rPr>
              <a:t>]</a:t>
            </a:r>
            <a:r>
              <a:rPr sz="682" i="1" spc="-51" dirty="0">
                <a:latin typeface="Times New Roman"/>
                <a:cs typeface="Times New Roman"/>
              </a:rPr>
              <a:t>, </a:t>
            </a:r>
            <a:r>
              <a:rPr sz="682" i="1" spc="20" dirty="0">
                <a:latin typeface="Times New Roman"/>
                <a:cs typeface="Times New Roman"/>
              </a:rPr>
              <a:t>then </a:t>
            </a:r>
            <a:r>
              <a:rPr sz="682" i="1" spc="17" dirty="0">
                <a:latin typeface="Times New Roman"/>
                <a:cs typeface="Times New Roman"/>
              </a:rPr>
              <a:t>one</a:t>
            </a:r>
            <a:r>
              <a:rPr sz="682" i="1" spc="153" dirty="0">
                <a:latin typeface="Times New Roman"/>
                <a:cs typeface="Times New Roman"/>
              </a:rPr>
              <a:t> </a:t>
            </a:r>
            <a:r>
              <a:rPr sz="682" i="1" spc="7" dirty="0">
                <a:latin typeface="Times New Roman"/>
                <a:cs typeface="Times New Roman"/>
              </a:rPr>
              <a:t>has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97739" y="5174806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84009" y="5222014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61114" y="5292232"/>
            <a:ext cx="4069340" cy="60417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80252" algn="l"/>
              </a:tabLst>
            </a:pPr>
            <a:r>
              <a:rPr sz="682" spc="17" dirty="0">
                <a:latin typeface="Times New Roman"/>
                <a:cs typeface="Times New Roman"/>
              </a:rPr>
              <a:t>(48)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b</a:t>
            </a:r>
            <a:r>
              <a:rPr sz="682" spc="-2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839909" algn="ctr">
              <a:spcBef>
                <a:spcPts val="3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37233">
              <a:spcBef>
                <a:spcPts val="355"/>
              </a:spcBef>
            </a:pPr>
            <a:r>
              <a:rPr sz="682" spc="34" dirty="0">
                <a:latin typeface="Times New Roman"/>
                <a:cs typeface="Times New Roman"/>
              </a:rPr>
              <a:t>(a </a:t>
            </a:r>
            <a:r>
              <a:rPr sz="682" spc="14" dirty="0">
                <a:latin typeface="Times New Roman"/>
                <a:cs typeface="Times New Roman"/>
              </a:rPr>
              <a:t>proof </a:t>
            </a:r>
            <a:r>
              <a:rPr sz="682" spc="3" dirty="0">
                <a:latin typeface="Times New Roman"/>
                <a:cs typeface="Times New Roman"/>
              </a:rPr>
              <a:t>was given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2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lecture.)</a:t>
            </a:r>
            <a:endParaRPr sz="682">
              <a:latin typeface="Times New Roman"/>
              <a:cs typeface="Times New Roman"/>
            </a:endParaRPr>
          </a:p>
          <a:p>
            <a:pPr marL="8659" marR="3464" indent="154993">
              <a:spcBef>
                <a:spcPts val="392"/>
              </a:spcBef>
            </a:pPr>
            <a:r>
              <a:rPr sz="682" spc="20" dirty="0">
                <a:latin typeface="Times New Roman"/>
                <a:cs typeface="Times New Roman"/>
              </a:rPr>
              <a:t>Because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this theorem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expression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right </a:t>
            </a:r>
            <a:r>
              <a:rPr sz="682" spc="34" dirty="0">
                <a:latin typeface="Times New Roman"/>
                <a:cs typeface="Times New Roman"/>
              </a:rPr>
              <a:t>appears </a:t>
            </a:r>
            <a:r>
              <a:rPr sz="682" spc="3" dirty="0">
                <a:latin typeface="Times New Roman"/>
                <a:cs typeface="Times New Roman"/>
              </a:rPr>
              <a:t>so </a:t>
            </a:r>
            <a:r>
              <a:rPr sz="682" spc="20" dirty="0">
                <a:latin typeface="Times New Roman"/>
                <a:cs typeface="Times New Roman"/>
              </a:rPr>
              <a:t>often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17" dirty="0">
                <a:latin typeface="Times New Roman"/>
                <a:cs typeface="Times New Roman"/>
              </a:rPr>
              <a:t>various </a:t>
            </a:r>
            <a:r>
              <a:rPr sz="682" spc="27" dirty="0">
                <a:latin typeface="Times New Roman"/>
                <a:cs typeface="Times New Roman"/>
              </a:rPr>
              <a:t>abbreviations </a:t>
            </a:r>
            <a:r>
              <a:rPr sz="682" spc="17" dirty="0">
                <a:latin typeface="Times New Roman"/>
                <a:cs typeface="Times New Roman"/>
              </a:rPr>
              <a:t>have  </a:t>
            </a:r>
            <a:r>
              <a:rPr sz="682" spc="20" dirty="0">
                <a:latin typeface="Times New Roman"/>
                <a:cs typeface="Times New Roman"/>
              </a:rPr>
              <a:t>been </a:t>
            </a:r>
            <a:r>
              <a:rPr sz="682" spc="14" dirty="0">
                <a:latin typeface="Times New Roman"/>
                <a:cs typeface="Times New Roman"/>
              </a:rPr>
              <a:t>invented. </a:t>
            </a:r>
            <a:r>
              <a:rPr sz="682" spc="-3" dirty="0">
                <a:latin typeface="Times New Roman"/>
                <a:cs typeface="Times New Roman"/>
              </a:rPr>
              <a:t>We will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abbreviate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71958" y="5879950"/>
            <a:ext cx="7775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8161" algn="l"/>
                <a:tab pos="513037" algn="l"/>
                <a:tab pos="732972" algn="l"/>
              </a:tabLst>
            </a:pPr>
            <a:r>
              <a:rPr sz="682" spc="-139" dirty="0">
                <a:latin typeface="Arial"/>
                <a:cs typeface="Arial"/>
              </a:rPr>
              <a:t>Σ	Σ	Σ	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57831" y="5926812"/>
            <a:ext cx="922193" cy="817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8392" algn="l"/>
                <a:tab pos="882771" algn="l"/>
              </a:tabLst>
            </a:pPr>
            <a:r>
              <a:rPr sz="477" spc="58" dirty="0">
                <a:latin typeface="Times New Roman"/>
                <a:cs typeface="Times New Roman"/>
              </a:rPr>
              <a:t>d</a:t>
            </a:r>
            <a:r>
              <a:rPr sz="477" spc="17" dirty="0">
                <a:latin typeface="Times New Roman"/>
                <a:cs typeface="Times New Roman"/>
              </a:rPr>
              <a:t>ef	</a:t>
            </a:r>
            <a:r>
              <a:rPr sz="716" spc="-102" baseline="3968" dirty="0">
                <a:latin typeface="DejaVu Serif"/>
                <a:cs typeface="DejaVu Serif"/>
              </a:rPr>
              <a:t>b	b</a:t>
            </a:r>
            <a:endParaRPr sz="716" baseline="3968">
              <a:latin typeface="DejaVu Serif"/>
              <a:cs typeface="DejaVu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76698" y="5949829"/>
            <a:ext cx="14387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b</a:t>
            </a:r>
            <a:r>
              <a:rPr sz="682" spc="-27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716" spc="97" baseline="-31746" dirty="0">
                <a:latin typeface="DejaVu Serif"/>
                <a:cs typeface="DejaVu Serif"/>
              </a:rPr>
              <a:t>x</a:t>
            </a:r>
            <a:r>
              <a:rPr sz="716" spc="97" baseline="-31746" dirty="0">
                <a:latin typeface="Times New Roman"/>
                <a:cs typeface="Times New Roman"/>
              </a:rPr>
              <a:t>=</a:t>
            </a:r>
            <a:r>
              <a:rPr sz="716" spc="97" baseline="-31746" dirty="0">
                <a:latin typeface="DejaVu Serif"/>
                <a:cs typeface="DejaVu Serif"/>
              </a:rPr>
              <a:t>a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716" spc="10" baseline="-31746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207778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Widescreen</PresentationFormat>
  <Paragraphs>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2019-11-11T09:02:40Z</dcterms:created>
  <dcterms:modified xsi:type="dcterms:W3CDTF">2019-11-11T09:02:47Z</dcterms:modified>
</cp:coreProperties>
</file>